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706" r:id="rId4"/>
    <p:sldMasterId id="214748370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90">
          <p15:clr>
            <a:srgbClr val="747775"/>
          </p15:clr>
        </p15:guide>
        <p15:guide id="2" pos="255">
          <p15:clr>
            <a:srgbClr val="747775"/>
          </p15:clr>
        </p15:guide>
        <p15:guide id="3" orient="horz" pos="832">
          <p15:clr>
            <a:srgbClr val="747775"/>
          </p15:clr>
        </p15:guide>
        <p15:guide id="4" pos="5472">
          <p15:clr>
            <a:srgbClr val="747775"/>
          </p15:clr>
        </p15:guide>
        <p15:guide id="5" orient="horz" pos="3005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90" orient="horz"/>
        <p:guide pos="255"/>
        <p:guide pos="832" orient="horz"/>
        <p:guide pos="5472"/>
        <p:guide pos="3005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g33fae2e99e3_0_988:notes"/>
          <p:cNvSpPr txBox="1"/>
          <p:nvPr>
            <p:ph idx="1" type="body"/>
          </p:nvPr>
        </p:nvSpPr>
        <p:spPr>
          <a:xfrm>
            <a:off x="514350" y="7721600"/>
            <a:ext cx="4114800" cy="731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3" name="Google Shape;893;g33fae2e99e3_0_988:notes"/>
          <p:cNvSpPr/>
          <p:nvPr>
            <p:ph idx="2" type="sldImg"/>
          </p:nvPr>
        </p:nvSpPr>
        <p:spPr>
          <a:xfrm>
            <a:off x="285975" y="1219200"/>
            <a:ext cx="4572000" cy="6096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3" name="Shape 9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4" name="Google Shape;974;g340867b967e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5" name="Google Shape;975;g340867b967e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9" name="Shape 9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0" name="Google Shape;980;g33fae2e99e3_0_3589:notes"/>
          <p:cNvSpPr txBox="1"/>
          <p:nvPr>
            <p:ph idx="1" type="body"/>
          </p:nvPr>
        </p:nvSpPr>
        <p:spPr>
          <a:xfrm>
            <a:off x="514350" y="7721600"/>
            <a:ext cx="4114800" cy="731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1" name="Google Shape;981;g33fae2e99e3_0_3589:notes"/>
          <p:cNvSpPr/>
          <p:nvPr>
            <p:ph idx="2" type="sldImg"/>
          </p:nvPr>
        </p:nvSpPr>
        <p:spPr>
          <a:xfrm>
            <a:off x="285975" y="1219200"/>
            <a:ext cx="4572000" cy="6096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0" name="Shape 9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" name="Google Shape;901;g33fae2e99e3_0_2684:notes"/>
          <p:cNvSpPr txBox="1"/>
          <p:nvPr>
            <p:ph idx="1" type="body"/>
          </p:nvPr>
        </p:nvSpPr>
        <p:spPr>
          <a:xfrm>
            <a:off x="514350" y="7721600"/>
            <a:ext cx="4114800" cy="731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2" name="Google Shape;902;g33fae2e99e3_0_2684:notes"/>
          <p:cNvSpPr/>
          <p:nvPr>
            <p:ph idx="2" type="sldImg"/>
          </p:nvPr>
        </p:nvSpPr>
        <p:spPr>
          <a:xfrm>
            <a:off x="285975" y="1219200"/>
            <a:ext cx="4572000" cy="6096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6" name="Shape 9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7" name="Google Shape;907;g33f1cfdb9d3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8" name="Google Shape;908;g33f1cfdb9d3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g33f1cfdb9d3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5" name="Google Shape;925;g33f1cfdb9d3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5" name="Shape 9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" name="Google Shape;936;g33f1cfdb9d3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7" name="Google Shape;937;g33f1cfdb9d3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g33fae2e99e3_0_35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4" name="Google Shape;944;g33fae2e99e3_0_35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1" name="Shape 9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" name="Google Shape;952;g340867b967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3" name="Google Shape;953;g340867b967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0" name="Shape 9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1" name="Google Shape;961;g340867b967e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2" name="Google Shape;962;g340867b967e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g340867b967e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9" name="Google Shape;969;g340867b967e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5.png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FAULT">
  <p:cSld name="DEFAULT_1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FAULT 1">
  <p:cSld name="DEFAULT_1_1">
    <p:bg>
      <p:bgPr>
        <a:solidFill>
          <a:schemeClr val="lt1"/>
        </a:solidFill>
      </p:bgPr>
    </p:bg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FAULT">
  <p:cSld name="DEFAULT_1">
    <p:bg>
      <p:bgPr>
        <a:solidFill>
          <a:schemeClr val="lt1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rgbClr val="B77DF9"/>
              </a:gs>
              <a:gs pos="100000">
                <a:srgbClr val="6B4FE1"/>
              </a:gs>
            </a:gsLst>
            <a:lin ang="2700006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7" name="Google Shape;57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-5400000">
            <a:off x="713350" y="3920198"/>
            <a:ext cx="509950" cy="1936639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5400000">
            <a:off x="6360817" y="-495825"/>
            <a:ext cx="2366524" cy="328415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7"/>
          <p:cNvSpPr txBox="1"/>
          <p:nvPr>
            <p:ph type="title"/>
          </p:nvPr>
        </p:nvSpPr>
        <p:spPr>
          <a:xfrm>
            <a:off x="1057650" y="2237750"/>
            <a:ext cx="7028700" cy="122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oboto Black"/>
              <a:buNone/>
              <a:defRPr b="0" i="0" sz="4000" u="none" cap="none" strike="noStrike">
                <a:solidFill>
                  <a:schemeClr val="lt1"/>
                </a:solidFill>
                <a:latin typeface="Roboto Black"/>
                <a:ea typeface="Roboto Black"/>
                <a:cs typeface="Roboto Black"/>
                <a:sym typeface="Roboto Black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0" name="Google Shape;60;p17"/>
          <p:cNvSpPr txBox="1"/>
          <p:nvPr>
            <p:ph idx="1" type="subTitle"/>
          </p:nvPr>
        </p:nvSpPr>
        <p:spPr>
          <a:xfrm>
            <a:off x="1717950" y="1678750"/>
            <a:ext cx="5680200" cy="71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Roboto Light"/>
              <a:buNone/>
              <a:defRPr b="0" i="0" sz="2100" u="none" cap="none" strike="noStrik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/раздел_1">
  <p:cSld name="TITLE_1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8"/>
          <p:cNvSpPr/>
          <p:nvPr/>
        </p:nvSpPr>
        <p:spPr>
          <a:xfrm>
            <a:off x="-27750" y="-37000"/>
            <a:ext cx="9171600" cy="5180400"/>
          </a:xfrm>
          <a:prstGeom prst="rect">
            <a:avLst/>
          </a:prstGeom>
          <a:gradFill>
            <a:gsLst>
              <a:gs pos="0">
                <a:srgbClr val="B77DF9"/>
              </a:gs>
              <a:gs pos="100000">
                <a:srgbClr val="6B4FE1"/>
              </a:gs>
            </a:gsLst>
            <a:lin ang="2700006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3" name="Google Shape;63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34375" y="2155848"/>
            <a:ext cx="509950" cy="1936639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05195" y="0"/>
            <a:ext cx="2438800" cy="328415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8"/>
          <p:cNvSpPr txBox="1"/>
          <p:nvPr>
            <p:ph type="title"/>
          </p:nvPr>
        </p:nvSpPr>
        <p:spPr>
          <a:xfrm>
            <a:off x="1609700" y="2572250"/>
            <a:ext cx="5411700" cy="151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Roboto Black"/>
              <a:buNone/>
              <a:defRPr b="0" i="0" sz="3000" u="none" cap="none" strike="noStrike">
                <a:solidFill>
                  <a:schemeClr val="lt1"/>
                </a:solidFill>
                <a:latin typeface="Roboto Black"/>
                <a:ea typeface="Roboto Black"/>
                <a:cs typeface="Roboto Black"/>
                <a:sym typeface="Roboto Black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" name="Google Shape;66;p18"/>
          <p:cNvSpPr txBox="1"/>
          <p:nvPr>
            <p:ph idx="1" type="subTitle"/>
          </p:nvPr>
        </p:nvSpPr>
        <p:spPr>
          <a:xfrm>
            <a:off x="1609700" y="2155850"/>
            <a:ext cx="3210000" cy="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/раздел_2">
  <p:cSld name="TITLE_1_1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9"/>
          <p:cNvSpPr/>
          <p:nvPr/>
        </p:nvSpPr>
        <p:spPr>
          <a:xfrm>
            <a:off x="-27750" y="-37000"/>
            <a:ext cx="9171600" cy="5180400"/>
          </a:xfrm>
          <a:prstGeom prst="rect">
            <a:avLst/>
          </a:prstGeom>
          <a:gradFill>
            <a:gsLst>
              <a:gs pos="0">
                <a:srgbClr val="B77DF9"/>
              </a:gs>
              <a:gs pos="100000">
                <a:srgbClr val="6B4FE1"/>
              </a:gs>
            </a:gsLst>
            <a:lin ang="2700006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9" name="Google Shape;69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05195" y="0"/>
            <a:ext cx="2438800" cy="328415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9"/>
          <p:cNvSpPr txBox="1"/>
          <p:nvPr>
            <p:ph type="title"/>
          </p:nvPr>
        </p:nvSpPr>
        <p:spPr>
          <a:xfrm>
            <a:off x="2867275" y="2005850"/>
            <a:ext cx="4257000" cy="151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Roboto Black"/>
              <a:buNone/>
              <a:defRPr b="0" i="0" sz="3000" u="none" cap="none" strike="noStrike">
                <a:solidFill>
                  <a:schemeClr val="lt1"/>
                </a:solidFill>
                <a:latin typeface="Roboto Black"/>
                <a:ea typeface="Roboto Black"/>
                <a:cs typeface="Roboto Black"/>
                <a:sym typeface="Roboto Black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1" name="Google Shape;71;p19"/>
          <p:cNvSpPr txBox="1"/>
          <p:nvPr>
            <p:ph idx="1" type="subTitle"/>
          </p:nvPr>
        </p:nvSpPr>
        <p:spPr>
          <a:xfrm>
            <a:off x="2867275" y="1684700"/>
            <a:ext cx="3210000" cy="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 Light"/>
              <a:buNone/>
              <a:defRPr b="0" i="0" sz="1600" u="none" cap="none" strike="noStrik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2" name="Google Shape;72;p19"/>
          <p:cNvSpPr/>
          <p:nvPr>
            <p:ph idx="2" type="pic"/>
          </p:nvPr>
        </p:nvSpPr>
        <p:spPr>
          <a:xfrm>
            <a:off x="852650" y="1684700"/>
            <a:ext cx="1737000" cy="1737000"/>
          </a:xfrm>
          <a:prstGeom prst="ellipse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 компании/продукте_1">
  <p:cSld name="ONE_COLUMN_TEXT_1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0"/>
          <p:cNvSpPr/>
          <p:nvPr/>
        </p:nvSpPr>
        <p:spPr>
          <a:xfrm>
            <a:off x="3779842" y="1605616"/>
            <a:ext cx="249000" cy="1572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20"/>
          <p:cNvSpPr/>
          <p:nvPr/>
        </p:nvSpPr>
        <p:spPr>
          <a:xfrm>
            <a:off x="6382137" y="1605616"/>
            <a:ext cx="249000" cy="1572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20"/>
          <p:cNvSpPr/>
          <p:nvPr/>
        </p:nvSpPr>
        <p:spPr>
          <a:xfrm>
            <a:off x="0" y="1460400"/>
            <a:ext cx="3298500" cy="3683100"/>
          </a:xfrm>
          <a:prstGeom prst="rect">
            <a:avLst/>
          </a:prstGeom>
          <a:solidFill>
            <a:srgbClr val="F6F6F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7" name="Google Shape;77;p20"/>
          <p:cNvCxnSpPr/>
          <p:nvPr/>
        </p:nvCxnSpPr>
        <p:spPr>
          <a:xfrm>
            <a:off x="3298500" y="1474650"/>
            <a:ext cx="0" cy="366870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78" name="Google Shape;78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sp>
        <p:nvSpPr>
          <p:cNvPr id="79" name="Google Shape;79;p20"/>
          <p:cNvSpPr txBox="1"/>
          <p:nvPr>
            <p:ph idx="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sp>
        <p:nvSpPr>
          <p:cNvPr id="80" name="Google Shape;80;p20"/>
          <p:cNvSpPr txBox="1"/>
          <p:nvPr>
            <p:ph type="title"/>
          </p:nvPr>
        </p:nvSpPr>
        <p:spPr>
          <a:xfrm>
            <a:off x="485050" y="325201"/>
            <a:ext cx="7823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Light"/>
              <a:buNone/>
              <a:defRPr b="0" i="0" sz="2400" u="none" cap="none" strike="noStrike">
                <a:solidFill>
                  <a:schemeClr val="dk2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/>
        </p:txBody>
      </p:sp>
      <p:sp>
        <p:nvSpPr>
          <p:cNvPr id="81" name="Google Shape;81;p20"/>
          <p:cNvSpPr/>
          <p:nvPr/>
        </p:nvSpPr>
        <p:spPr>
          <a:xfrm>
            <a:off x="5624625" y="5022950"/>
            <a:ext cx="3519300" cy="121200"/>
          </a:xfrm>
          <a:prstGeom prst="rect">
            <a:avLst/>
          </a:prstGeom>
          <a:solidFill>
            <a:srgbClr val="916F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0"/>
          <p:cNvSpPr/>
          <p:nvPr/>
        </p:nvSpPr>
        <p:spPr>
          <a:xfrm>
            <a:off x="8175000" y="4773600"/>
            <a:ext cx="969000" cy="370500"/>
          </a:xfrm>
          <a:prstGeom prst="rect">
            <a:avLst/>
          </a:prstGeom>
          <a:solidFill>
            <a:srgbClr val="835D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20"/>
          <p:cNvSpPr/>
          <p:nvPr/>
        </p:nvSpPr>
        <p:spPr>
          <a:xfrm>
            <a:off x="3688225" y="1455813"/>
            <a:ext cx="2434200" cy="1351200"/>
          </a:xfrm>
          <a:prstGeom prst="rect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20"/>
          <p:cNvSpPr txBox="1"/>
          <p:nvPr>
            <p:ph idx="1" type="subTitle"/>
          </p:nvPr>
        </p:nvSpPr>
        <p:spPr>
          <a:xfrm>
            <a:off x="3740934" y="1849349"/>
            <a:ext cx="2434200" cy="17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900"/>
              <a:buFont typeface="Roboto"/>
              <a:buNone/>
              <a:defRPr b="1" i="0" sz="900" u="none" cap="none" strike="noStrike">
                <a:solidFill>
                  <a:srgbClr val="36466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5" name="Google Shape;85;p20"/>
          <p:cNvSpPr/>
          <p:nvPr/>
        </p:nvSpPr>
        <p:spPr>
          <a:xfrm>
            <a:off x="3779842" y="1574203"/>
            <a:ext cx="249000" cy="1572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20"/>
          <p:cNvSpPr txBox="1"/>
          <p:nvPr>
            <p:ph idx="3" type="body"/>
          </p:nvPr>
        </p:nvSpPr>
        <p:spPr>
          <a:xfrm>
            <a:off x="3740934" y="2056080"/>
            <a:ext cx="2291100" cy="3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7" name="Google Shape;87;p20"/>
          <p:cNvSpPr/>
          <p:nvPr/>
        </p:nvSpPr>
        <p:spPr>
          <a:xfrm>
            <a:off x="6290520" y="1455813"/>
            <a:ext cx="2434200" cy="1351200"/>
          </a:xfrm>
          <a:prstGeom prst="rect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20"/>
          <p:cNvSpPr txBox="1"/>
          <p:nvPr>
            <p:ph idx="4" type="subTitle"/>
          </p:nvPr>
        </p:nvSpPr>
        <p:spPr>
          <a:xfrm>
            <a:off x="6343228" y="1849349"/>
            <a:ext cx="2434200" cy="17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900"/>
              <a:buFont typeface="Roboto"/>
              <a:buNone/>
              <a:defRPr b="1" i="0" sz="900" u="none" cap="none" strike="noStrike">
                <a:solidFill>
                  <a:srgbClr val="36466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9" name="Google Shape;89;p20"/>
          <p:cNvSpPr/>
          <p:nvPr/>
        </p:nvSpPr>
        <p:spPr>
          <a:xfrm>
            <a:off x="6382137" y="1574203"/>
            <a:ext cx="249000" cy="1572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20"/>
          <p:cNvSpPr txBox="1"/>
          <p:nvPr>
            <p:ph idx="5" type="body"/>
          </p:nvPr>
        </p:nvSpPr>
        <p:spPr>
          <a:xfrm>
            <a:off x="6343228" y="2056080"/>
            <a:ext cx="2291100" cy="3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91" name="Google Shape;91;p20"/>
          <p:cNvSpPr/>
          <p:nvPr/>
        </p:nvSpPr>
        <p:spPr>
          <a:xfrm>
            <a:off x="3688225" y="2950588"/>
            <a:ext cx="2434200" cy="1351200"/>
          </a:xfrm>
          <a:prstGeom prst="rect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20"/>
          <p:cNvSpPr txBox="1"/>
          <p:nvPr>
            <p:ph idx="6" type="subTitle"/>
          </p:nvPr>
        </p:nvSpPr>
        <p:spPr>
          <a:xfrm>
            <a:off x="3740934" y="3344125"/>
            <a:ext cx="2434200" cy="17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900"/>
              <a:buFont typeface="Roboto"/>
              <a:buNone/>
              <a:defRPr b="1" i="0" sz="900" u="none" cap="none" strike="noStrike">
                <a:solidFill>
                  <a:srgbClr val="36466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3" name="Google Shape;93;p20"/>
          <p:cNvSpPr/>
          <p:nvPr/>
        </p:nvSpPr>
        <p:spPr>
          <a:xfrm>
            <a:off x="3779842" y="3068979"/>
            <a:ext cx="249000" cy="1572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20"/>
          <p:cNvSpPr txBox="1"/>
          <p:nvPr>
            <p:ph idx="7" type="body"/>
          </p:nvPr>
        </p:nvSpPr>
        <p:spPr>
          <a:xfrm>
            <a:off x="3740934" y="3550855"/>
            <a:ext cx="2291100" cy="3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95" name="Google Shape;95;p20"/>
          <p:cNvSpPr/>
          <p:nvPr/>
        </p:nvSpPr>
        <p:spPr>
          <a:xfrm>
            <a:off x="6290520" y="2950588"/>
            <a:ext cx="2434200" cy="1351200"/>
          </a:xfrm>
          <a:prstGeom prst="rect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20"/>
          <p:cNvSpPr txBox="1"/>
          <p:nvPr>
            <p:ph idx="8" type="subTitle"/>
          </p:nvPr>
        </p:nvSpPr>
        <p:spPr>
          <a:xfrm>
            <a:off x="6343228" y="3344125"/>
            <a:ext cx="2434200" cy="17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900"/>
              <a:buFont typeface="Roboto"/>
              <a:buNone/>
              <a:defRPr b="1" i="0" sz="900" u="none" cap="none" strike="noStrike">
                <a:solidFill>
                  <a:srgbClr val="36466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7" name="Google Shape;97;p20"/>
          <p:cNvSpPr/>
          <p:nvPr/>
        </p:nvSpPr>
        <p:spPr>
          <a:xfrm>
            <a:off x="6382137" y="3068979"/>
            <a:ext cx="249000" cy="1572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20"/>
          <p:cNvSpPr txBox="1"/>
          <p:nvPr>
            <p:ph idx="9" type="body"/>
          </p:nvPr>
        </p:nvSpPr>
        <p:spPr>
          <a:xfrm>
            <a:off x="6343228" y="3550855"/>
            <a:ext cx="2291100" cy="3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99" name="Google Shape;99;p20"/>
          <p:cNvSpPr txBox="1"/>
          <p:nvPr>
            <p:ph idx="13" type="body"/>
          </p:nvPr>
        </p:nvSpPr>
        <p:spPr>
          <a:xfrm>
            <a:off x="633050" y="1827475"/>
            <a:ext cx="2375400" cy="37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3048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200"/>
              <a:buFont typeface="Roboto"/>
              <a:buChar char="●"/>
              <a:defRPr b="0" i="0" sz="12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100" name="Google Shape;100;p20"/>
          <p:cNvSpPr txBox="1"/>
          <p:nvPr>
            <p:ph idx="14" type="subTitle"/>
          </p:nvPr>
        </p:nvSpPr>
        <p:spPr>
          <a:xfrm>
            <a:off x="485050" y="793350"/>
            <a:ext cx="82047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 Light"/>
              <a:buNone/>
              <a:defRPr b="0" i="0" sz="12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101" name="Google Shape;101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05263" cy="5144146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20"/>
          <p:cNvSpPr/>
          <p:nvPr>
            <p:ph idx="15" type="pic"/>
          </p:nvPr>
        </p:nvSpPr>
        <p:spPr>
          <a:xfrm>
            <a:off x="6382150" y="1602949"/>
            <a:ext cx="249000" cy="249000"/>
          </a:xfrm>
          <a:prstGeom prst="rect">
            <a:avLst/>
          </a:prstGeom>
          <a:noFill/>
          <a:ln>
            <a:noFill/>
          </a:ln>
        </p:spPr>
      </p:sp>
      <p:sp>
        <p:nvSpPr>
          <p:cNvPr id="103" name="Google Shape;103;p20"/>
          <p:cNvSpPr/>
          <p:nvPr>
            <p:ph idx="16" type="pic"/>
          </p:nvPr>
        </p:nvSpPr>
        <p:spPr>
          <a:xfrm>
            <a:off x="3779851" y="1602949"/>
            <a:ext cx="249000" cy="249000"/>
          </a:xfrm>
          <a:prstGeom prst="rect">
            <a:avLst/>
          </a:prstGeom>
          <a:noFill/>
          <a:ln>
            <a:noFill/>
          </a:ln>
        </p:spPr>
      </p:sp>
      <p:sp>
        <p:nvSpPr>
          <p:cNvPr id="104" name="Google Shape;104;p20"/>
          <p:cNvSpPr/>
          <p:nvPr>
            <p:ph idx="17" type="pic"/>
          </p:nvPr>
        </p:nvSpPr>
        <p:spPr>
          <a:xfrm>
            <a:off x="6382150" y="3123199"/>
            <a:ext cx="249000" cy="249000"/>
          </a:xfrm>
          <a:prstGeom prst="rect">
            <a:avLst/>
          </a:prstGeom>
          <a:noFill/>
          <a:ln>
            <a:noFill/>
          </a:ln>
        </p:spPr>
      </p:sp>
      <p:sp>
        <p:nvSpPr>
          <p:cNvPr id="105" name="Google Shape;105;p20"/>
          <p:cNvSpPr/>
          <p:nvPr>
            <p:ph idx="18" type="pic"/>
          </p:nvPr>
        </p:nvSpPr>
        <p:spPr>
          <a:xfrm>
            <a:off x="3779851" y="3123199"/>
            <a:ext cx="249000" cy="2490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реимущества_1">
  <p:cSld name="ONE_COLUMN_TEXT_1_2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sp>
        <p:nvSpPr>
          <p:cNvPr id="108" name="Google Shape;108;p21"/>
          <p:cNvSpPr txBox="1"/>
          <p:nvPr>
            <p:ph idx="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sp>
        <p:nvSpPr>
          <p:cNvPr id="109" name="Google Shape;109;p21"/>
          <p:cNvSpPr txBox="1"/>
          <p:nvPr>
            <p:ph type="title"/>
          </p:nvPr>
        </p:nvSpPr>
        <p:spPr>
          <a:xfrm>
            <a:off x="485050" y="325201"/>
            <a:ext cx="7823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Light"/>
              <a:buNone/>
              <a:defRPr b="0" i="0" sz="2400" u="none" cap="none" strike="noStrike">
                <a:solidFill>
                  <a:schemeClr val="dk2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/>
        </p:txBody>
      </p:sp>
      <p:sp>
        <p:nvSpPr>
          <p:cNvPr id="110" name="Google Shape;110;p21"/>
          <p:cNvSpPr/>
          <p:nvPr/>
        </p:nvSpPr>
        <p:spPr>
          <a:xfrm>
            <a:off x="5624625" y="5022950"/>
            <a:ext cx="3519300" cy="121200"/>
          </a:xfrm>
          <a:prstGeom prst="rect">
            <a:avLst/>
          </a:prstGeom>
          <a:solidFill>
            <a:srgbClr val="916F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21"/>
          <p:cNvSpPr/>
          <p:nvPr/>
        </p:nvSpPr>
        <p:spPr>
          <a:xfrm>
            <a:off x="8175000" y="4773600"/>
            <a:ext cx="969000" cy="370500"/>
          </a:xfrm>
          <a:prstGeom prst="rect">
            <a:avLst/>
          </a:prstGeom>
          <a:solidFill>
            <a:srgbClr val="835D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21"/>
          <p:cNvSpPr/>
          <p:nvPr/>
        </p:nvSpPr>
        <p:spPr>
          <a:xfrm>
            <a:off x="589175" y="1455839"/>
            <a:ext cx="2434200" cy="2871900"/>
          </a:xfrm>
          <a:prstGeom prst="rect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21"/>
          <p:cNvSpPr txBox="1"/>
          <p:nvPr>
            <p:ph idx="1" type="subTitle"/>
          </p:nvPr>
        </p:nvSpPr>
        <p:spPr>
          <a:xfrm>
            <a:off x="641884" y="1849349"/>
            <a:ext cx="2434200" cy="17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200"/>
              <a:buFont typeface="Roboto"/>
              <a:buNone/>
              <a:defRPr b="1" i="0" sz="1200" u="none" cap="none" strike="noStrike">
                <a:solidFill>
                  <a:srgbClr val="835DE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700"/>
              <a:buFont typeface="Arial"/>
              <a:buNone/>
              <a:defRPr b="0" i="0" sz="1700" u="none" cap="none" strike="noStrike">
                <a:solidFill>
                  <a:srgbClr val="835DE9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700"/>
              <a:buFont typeface="Arial"/>
              <a:buNone/>
              <a:defRPr b="0" i="0" sz="1700" u="none" cap="none" strike="noStrike">
                <a:solidFill>
                  <a:srgbClr val="835DE9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700"/>
              <a:buFont typeface="Arial"/>
              <a:buNone/>
              <a:defRPr b="0" i="0" sz="1700" u="none" cap="none" strike="noStrike">
                <a:solidFill>
                  <a:srgbClr val="835DE9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700"/>
              <a:buFont typeface="Arial"/>
              <a:buNone/>
              <a:defRPr b="0" i="0" sz="1700" u="none" cap="none" strike="noStrike">
                <a:solidFill>
                  <a:srgbClr val="835DE9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700"/>
              <a:buFont typeface="Arial"/>
              <a:buNone/>
              <a:defRPr b="0" i="0" sz="1700" u="none" cap="none" strike="noStrike">
                <a:solidFill>
                  <a:srgbClr val="835DE9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700"/>
              <a:buFont typeface="Arial"/>
              <a:buNone/>
              <a:defRPr b="0" i="0" sz="1700" u="none" cap="none" strike="noStrike">
                <a:solidFill>
                  <a:srgbClr val="835DE9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700"/>
              <a:buFont typeface="Arial"/>
              <a:buNone/>
              <a:defRPr b="0" i="0" sz="1700" u="none" cap="none" strike="noStrike">
                <a:solidFill>
                  <a:srgbClr val="835DE9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700"/>
              <a:buFont typeface="Arial"/>
              <a:buNone/>
              <a:defRPr b="0" i="0" sz="1700" u="none" cap="none" strike="noStrike">
                <a:solidFill>
                  <a:srgbClr val="835DE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4" name="Google Shape;114;p21"/>
          <p:cNvSpPr txBox="1"/>
          <p:nvPr>
            <p:ph idx="3" type="body"/>
          </p:nvPr>
        </p:nvSpPr>
        <p:spPr>
          <a:xfrm>
            <a:off x="641884" y="2056080"/>
            <a:ext cx="2291100" cy="3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3048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200"/>
              <a:buFont typeface="Roboto"/>
              <a:buChar char="●"/>
              <a:defRPr b="0" i="0" sz="12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115" name="Google Shape;115;p21"/>
          <p:cNvSpPr/>
          <p:nvPr/>
        </p:nvSpPr>
        <p:spPr>
          <a:xfrm>
            <a:off x="3399896" y="1455839"/>
            <a:ext cx="2434200" cy="2871900"/>
          </a:xfrm>
          <a:prstGeom prst="rect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21"/>
          <p:cNvSpPr txBox="1"/>
          <p:nvPr>
            <p:ph idx="4" type="subTitle"/>
          </p:nvPr>
        </p:nvSpPr>
        <p:spPr>
          <a:xfrm>
            <a:off x="3452603" y="1849349"/>
            <a:ext cx="2434200" cy="17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200"/>
              <a:buFont typeface="Roboto"/>
              <a:buNone/>
              <a:defRPr b="1" i="0" sz="1200" u="none" cap="none" strike="noStrike">
                <a:solidFill>
                  <a:srgbClr val="835DE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700"/>
              <a:buFont typeface="Arial"/>
              <a:buNone/>
              <a:defRPr b="0" i="0" sz="1700" u="none" cap="none" strike="noStrike">
                <a:solidFill>
                  <a:srgbClr val="835DE9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700"/>
              <a:buFont typeface="Arial"/>
              <a:buNone/>
              <a:defRPr b="0" i="0" sz="1700" u="none" cap="none" strike="noStrike">
                <a:solidFill>
                  <a:srgbClr val="835DE9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700"/>
              <a:buFont typeface="Arial"/>
              <a:buNone/>
              <a:defRPr b="0" i="0" sz="1700" u="none" cap="none" strike="noStrike">
                <a:solidFill>
                  <a:srgbClr val="835DE9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700"/>
              <a:buFont typeface="Arial"/>
              <a:buNone/>
              <a:defRPr b="0" i="0" sz="1700" u="none" cap="none" strike="noStrike">
                <a:solidFill>
                  <a:srgbClr val="835DE9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700"/>
              <a:buFont typeface="Arial"/>
              <a:buNone/>
              <a:defRPr b="0" i="0" sz="1700" u="none" cap="none" strike="noStrike">
                <a:solidFill>
                  <a:srgbClr val="835DE9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700"/>
              <a:buFont typeface="Arial"/>
              <a:buNone/>
              <a:defRPr b="0" i="0" sz="1700" u="none" cap="none" strike="noStrike">
                <a:solidFill>
                  <a:srgbClr val="835DE9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700"/>
              <a:buFont typeface="Arial"/>
              <a:buNone/>
              <a:defRPr b="0" i="0" sz="1700" u="none" cap="none" strike="noStrike">
                <a:solidFill>
                  <a:srgbClr val="835DE9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700"/>
              <a:buFont typeface="Arial"/>
              <a:buNone/>
              <a:defRPr b="0" i="0" sz="1700" u="none" cap="none" strike="noStrike">
                <a:solidFill>
                  <a:srgbClr val="835DE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7" name="Google Shape;117;p21"/>
          <p:cNvSpPr txBox="1"/>
          <p:nvPr>
            <p:ph idx="5" type="body"/>
          </p:nvPr>
        </p:nvSpPr>
        <p:spPr>
          <a:xfrm>
            <a:off x="3452603" y="2056080"/>
            <a:ext cx="2291100" cy="3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3048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200"/>
              <a:buFont typeface="Roboto"/>
              <a:buChar char="●"/>
              <a:defRPr b="0" i="0" sz="12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118" name="Google Shape;118;p21"/>
          <p:cNvSpPr/>
          <p:nvPr/>
        </p:nvSpPr>
        <p:spPr>
          <a:xfrm>
            <a:off x="6290523" y="1455841"/>
            <a:ext cx="2434200" cy="2871900"/>
          </a:xfrm>
          <a:prstGeom prst="rect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21"/>
          <p:cNvSpPr txBox="1"/>
          <p:nvPr>
            <p:ph idx="6" type="subTitle"/>
          </p:nvPr>
        </p:nvSpPr>
        <p:spPr>
          <a:xfrm>
            <a:off x="6343228" y="1849349"/>
            <a:ext cx="2434200" cy="17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200"/>
              <a:buFont typeface="Roboto"/>
              <a:buNone/>
              <a:defRPr b="1" i="0" sz="1200" u="none" cap="none" strike="noStrike">
                <a:solidFill>
                  <a:srgbClr val="835DE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700"/>
              <a:buFont typeface="Arial"/>
              <a:buNone/>
              <a:defRPr b="0" i="0" sz="1700" u="none" cap="none" strike="noStrike">
                <a:solidFill>
                  <a:srgbClr val="835DE9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700"/>
              <a:buFont typeface="Arial"/>
              <a:buNone/>
              <a:defRPr b="0" i="0" sz="1700" u="none" cap="none" strike="noStrike">
                <a:solidFill>
                  <a:srgbClr val="835DE9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700"/>
              <a:buFont typeface="Arial"/>
              <a:buNone/>
              <a:defRPr b="0" i="0" sz="1700" u="none" cap="none" strike="noStrike">
                <a:solidFill>
                  <a:srgbClr val="835DE9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700"/>
              <a:buFont typeface="Arial"/>
              <a:buNone/>
              <a:defRPr b="0" i="0" sz="1700" u="none" cap="none" strike="noStrike">
                <a:solidFill>
                  <a:srgbClr val="835DE9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700"/>
              <a:buFont typeface="Arial"/>
              <a:buNone/>
              <a:defRPr b="0" i="0" sz="1700" u="none" cap="none" strike="noStrike">
                <a:solidFill>
                  <a:srgbClr val="835DE9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700"/>
              <a:buFont typeface="Arial"/>
              <a:buNone/>
              <a:defRPr b="0" i="0" sz="1700" u="none" cap="none" strike="noStrike">
                <a:solidFill>
                  <a:srgbClr val="835DE9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700"/>
              <a:buFont typeface="Arial"/>
              <a:buNone/>
              <a:defRPr b="0" i="0" sz="1700" u="none" cap="none" strike="noStrike">
                <a:solidFill>
                  <a:srgbClr val="835DE9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700"/>
              <a:buFont typeface="Arial"/>
              <a:buNone/>
              <a:defRPr b="0" i="0" sz="1700" u="none" cap="none" strike="noStrike">
                <a:solidFill>
                  <a:srgbClr val="835DE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0" name="Google Shape;120;p21"/>
          <p:cNvSpPr txBox="1"/>
          <p:nvPr>
            <p:ph idx="7" type="body"/>
          </p:nvPr>
        </p:nvSpPr>
        <p:spPr>
          <a:xfrm>
            <a:off x="6343228" y="2056080"/>
            <a:ext cx="2291100" cy="3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3048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200"/>
              <a:buFont typeface="Roboto"/>
              <a:buChar char="●"/>
              <a:defRPr b="0" i="0" sz="12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121" name="Google Shape;121;p21"/>
          <p:cNvSpPr txBox="1"/>
          <p:nvPr>
            <p:ph idx="8" type="subTitle"/>
          </p:nvPr>
        </p:nvSpPr>
        <p:spPr>
          <a:xfrm>
            <a:off x="485050" y="793350"/>
            <a:ext cx="82047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 Light"/>
              <a:buNone/>
              <a:defRPr b="0" i="0" sz="12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122" name="Google Shape;122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05263" cy="5144146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21"/>
          <p:cNvSpPr/>
          <p:nvPr>
            <p:ph idx="9" type="pic"/>
          </p:nvPr>
        </p:nvSpPr>
        <p:spPr>
          <a:xfrm>
            <a:off x="750028" y="1701543"/>
            <a:ext cx="393600" cy="393600"/>
          </a:xfrm>
          <a:prstGeom prst="rect">
            <a:avLst/>
          </a:prstGeom>
          <a:noFill/>
          <a:ln>
            <a:noFill/>
          </a:ln>
        </p:spPr>
      </p:sp>
      <p:sp>
        <p:nvSpPr>
          <p:cNvPr id="124" name="Google Shape;124;p21"/>
          <p:cNvSpPr/>
          <p:nvPr>
            <p:ph idx="13" type="pic"/>
          </p:nvPr>
        </p:nvSpPr>
        <p:spPr>
          <a:xfrm>
            <a:off x="3564404" y="1701543"/>
            <a:ext cx="393600" cy="393600"/>
          </a:xfrm>
          <a:prstGeom prst="rect">
            <a:avLst/>
          </a:prstGeom>
          <a:noFill/>
          <a:ln>
            <a:noFill/>
          </a:ln>
        </p:spPr>
      </p:sp>
      <p:sp>
        <p:nvSpPr>
          <p:cNvPr id="125" name="Google Shape;125;p21"/>
          <p:cNvSpPr/>
          <p:nvPr>
            <p:ph idx="14" type="pic"/>
          </p:nvPr>
        </p:nvSpPr>
        <p:spPr>
          <a:xfrm>
            <a:off x="6446704" y="1701543"/>
            <a:ext cx="393600" cy="3936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 компании/продукте_2" type="tx">
  <p:cSld name="TITLE_AND_BODY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2"/>
          <p:cNvSpPr/>
          <p:nvPr/>
        </p:nvSpPr>
        <p:spPr>
          <a:xfrm>
            <a:off x="3966700" y="1128650"/>
            <a:ext cx="5177100" cy="4015500"/>
          </a:xfrm>
          <a:prstGeom prst="rect">
            <a:avLst/>
          </a:prstGeom>
          <a:solidFill>
            <a:srgbClr val="F6F6F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8" name="Google Shape;128;p22"/>
          <p:cNvCxnSpPr/>
          <p:nvPr/>
        </p:nvCxnSpPr>
        <p:spPr>
          <a:xfrm>
            <a:off x="3966700" y="1144367"/>
            <a:ext cx="0" cy="399960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129" name="Google Shape;129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sp>
        <p:nvSpPr>
          <p:cNvPr id="130" name="Google Shape;130;p22"/>
          <p:cNvSpPr txBox="1"/>
          <p:nvPr>
            <p:ph type="title"/>
          </p:nvPr>
        </p:nvSpPr>
        <p:spPr>
          <a:xfrm>
            <a:off x="485050" y="325201"/>
            <a:ext cx="7823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2400"/>
              <a:buFont typeface="Roboto Light"/>
              <a:buNone/>
              <a:defRPr b="0" i="0" sz="2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/>
        </p:txBody>
      </p:sp>
      <p:pic>
        <p:nvPicPr>
          <p:cNvPr id="131" name="Google Shape;131;p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05263" cy="5144146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p22"/>
          <p:cNvSpPr/>
          <p:nvPr/>
        </p:nvSpPr>
        <p:spPr>
          <a:xfrm>
            <a:off x="5624625" y="5022950"/>
            <a:ext cx="3519300" cy="121200"/>
          </a:xfrm>
          <a:prstGeom prst="rect">
            <a:avLst/>
          </a:prstGeom>
          <a:solidFill>
            <a:srgbClr val="916F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22"/>
          <p:cNvSpPr/>
          <p:nvPr/>
        </p:nvSpPr>
        <p:spPr>
          <a:xfrm>
            <a:off x="8175000" y="4773600"/>
            <a:ext cx="969000" cy="370500"/>
          </a:xfrm>
          <a:prstGeom prst="rect">
            <a:avLst/>
          </a:prstGeom>
          <a:solidFill>
            <a:srgbClr val="835D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22"/>
          <p:cNvSpPr/>
          <p:nvPr>
            <p:ph idx="2" type="pic"/>
          </p:nvPr>
        </p:nvSpPr>
        <p:spPr>
          <a:xfrm>
            <a:off x="4287525" y="1295070"/>
            <a:ext cx="4365900" cy="2552100"/>
          </a:xfrm>
          <a:prstGeom prst="rect">
            <a:avLst/>
          </a:prstGeom>
          <a:noFill/>
          <a:ln>
            <a:noFill/>
          </a:ln>
        </p:spPr>
      </p:sp>
      <p:sp>
        <p:nvSpPr>
          <p:cNvPr id="135" name="Google Shape;135;p22"/>
          <p:cNvSpPr/>
          <p:nvPr>
            <p:ph idx="3" type="pic"/>
          </p:nvPr>
        </p:nvSpPr>
        <p:spPr>
          <a:xfrm>
            <a:off x="580200" y="2147300"/>
            <a:ext cx="241200" cy="241200"/>
          </a:xfrm>
          <a:prstGeom prst="rect">
            <a:avLst/>
          </a:prstGeom>
          <a:noFill/>
          <a:ln>
            <a:noFill/>
          </a:ln>
        </p:spPr>
      </p:sp>
      <p:sp>
        <p:nvSpPr>
          <p:cNvPr id="136" name="Google Shape;136;p22"/>
          <p:cNvSpPr txBox="1"/>
          <p:nvPr>
            <p:ph idx="1" type="body"/>
          </p:nvPr>
        </p:nvSpPr>
        <p:spPr>
          <a:xfrm>
            <a:off x="859600" y="2104800"/>
            <a:ext cx="29913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85750" lvl="0" marL="4572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137" name="Google Shape;137;p22"/>
          <p:cNvSpPr/>
          <p:nvPr>
            <p:ph idx="4" type="pic"/>
          </p:nvPr>
        </p:nvSpPr>
        <p:spPr>
          <a:xfrm>
            <a:off x="580200" y="2781450"/>
            <a:ext cx="241200" cy="241200"/>
          </a:xfrm>
          <a:prstGeom prst="rect">
            <a:avLst/>
          </a:prstGeom>
          <a:noFill/>
          <a:ln>
            <a:noFill/>
          </a:ln>
        </p:spPr>
      </p:sp>
      <p:sp>
        <p:nvSpPr>
          <p:cNvPr id="138" name="Google Shape;138;p22"/>
          <p:cNvSpPr txBox="1"/>
          <p:nvPr>
            <p:ph idx="5" type="body"/>
          </p:nvPr>
        </p:nvSpPr>
        <p:spPr>
          <a:xfrm>
            <a:off x="859600" y="2738950"/>
            <a:ext cx="29913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85750" lvl="0" marL="4572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139" name="Google Shape;139;p22"/>
          <p:cNvSpPr/>
          <p:nvPr>
            <p:ph idx="6" type="pic"/>
          </p:nvPr>
        </p:nvSpPr>
        <p:spPr>
          <a:xfrm>
            <a:off x="580200" y="3361700"/>
            <a:ext cx="241200" cy="241200"/>
          </a:xfrm>
          <a:prstGeom prst="rect">
            <a:avLst/>
          </a:prstGeom>
          <a:noFill/>
          <a:ln>
            <a:noFill/>
          </a:ln>
        </p:spPr>
      </p:sp>
      <p:sp>
        <p:nvSpPr>
          <p:cNvPr id="140" name="Google Shape;140;p22"/>
          <p:cNvSpPr txBox="1"/>
          <p:nvPr>
            <p:ph idx="7" type="body"/>
          </p:nvPr>
        </p:nvSpPr>
        <p:spPr>
          <a:xfrm>
            <a:off x="859600" y="3319200"/>
            <a:ext cx="29913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85750" lvl="0" marL="4572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141" name="Google Shape;141;p22"/>
          <p:cNvSpPr txBox="1"/>
          <p:nvPr>
            <p:ph idx="8" type="subTitle"/>
          </p:nvPr>
        </p:nvSpPr>
        <p:spPr>
          <a:xfrm>
            <a:off x="485050" y="1307500"/>
            <a:ext cx="3322800" cy="31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 Medium"/>
              <a:buNone/>
              <a:defRPr b="0" i="0" sz="900" u="none" cap="none" strike="noStrike">
                <a:solidFill>
                  <a:srgbClr val="324059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24059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24059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24059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24059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24059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24059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24059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240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Фичи_2">
  <p:cSld name="TITLE_AND_BODY_2"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3"/>
          <p:cNvSpPr/>
          <p:nvPr/>
        </p:nvSpPr>
        <p:spPr>
          <a:xfrm>
            <a:off x="3966700" y="1128650"/>
            <a:ext cx="5177100" cy="4015500"/>
          </a:xfrm>
          <a:prstGeom prst="rect">
            <a:avLst/>
          </a:prstGeom>
          <a:solidFill>
            <a:srgbClr val="F6F6F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4" name="Google Shape;144;p23"/>
          <p:cNvCxnSpPr/>
          <p:nvPr/>
        </p:nvCxnSpPr>
        <p:spPr>
          <a:xfrm>
            <a:off x="3966700" y="1144367"/>
            <a:ext cx="0" cy="399960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145" name="Google Shape;145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sp>
        <p:nvSpPr>
          <p:cNvPr id="146" name="Google Shape;146;p23"/>
          <p:cNvSpPr txBox="1"/>
          <p:nvPr>
            <p:ph type="title"/>
          </p:nvPr>
        </p:nvSpPr>
        <p:spPr>
          <a:xfrm>
            <a:off x="485050" y="325201"/>
            <a:ext cx="7823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2400"/>
              <a:buFont typeface="Roboto Light"/>
              <a:buNone/>
              <a:defRPr b="0" i="0" sz="2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/>
        </p:txBody>
      </p:sp>
      <p:pic>
        <p:nvPicPr>
          <p:cNvPr id="147" name="Google Shape;147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05263" cy="5144146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23"/>
          <p:cNvSpPr/>
          <p:nvPr/>
        </p:nvSpPr>
        <p:spPr>
          <a:xfrm>
            <a:off x="5624625" y="5022950"/>
            <a:ext cx="3519300" cy="121200"/>
          </a:xfrm>
          <a:prstGeom prst="rect">
            <a:avLst/>
          </a:prstGeom>
          <a:solidFill>
            <a:srgbClr val="916F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23"/>
          <p:cNvSpPr/>
          <p:nvPr/>
        </p:nvSpPr>
        <p:spPr>
          <a:xfrm>
            <a:off x="8175000" y="4773600"/>
            <a:ext cx="969000" cy="370500"/>
          </a:xfrm>
          <a:prstGeom prst="rect">
            <a:avLst/>
          </a:prstGeom>
          <a:solidFill>
            <a:srgbClr val="835D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3"/>
          <p:cNvSpPr/>
          <p:nvPr>
            <p:ph idx="2" type="pic"/>
          </p:nvPr>
        </p:nvSpPr>
        <p:spPr>
          <a:xfrm>
            <a:off x="4287525" y="1295070"/>
            <a:ext cx="4365900" cy="2552100"/>
          </a:xfrm>
          <a:prstGeom prst="rect">
            <a:avLst/>
          </a:prstGeom>
          <a:noFill/>
          <a:ln>
            <a:noFill/>
          </a:ln>
        </p:spPr>
      </p:sp>
      <p:sp>
        <p:nvSpPr>
          <p:cNvPr id="151" name="Google Shape;151;p23"/>
          <p:cNvSpPr txBox="1"/>
          <p:nvPr>
            <p:ph idx="1" type="subTitle"/>
          </p:nvPr>
        </p:nvSpPr>
        <p:spPr>
          <a:xfrm>
            <a:off x="710775" y="1861375"/>
            <a:ext cx="3322800" cy="14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2400"/>
              <a:buFont typeface="Roboto Medium"/>
              <a:buNone/>
              <a:defRPr b="0" i="0" sz="2400" u="none" cap="none" strike="noStrike">
                <a:solidFill>
                  <a:srgbClr val="835DE9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24059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24059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24059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24059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24059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24059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24059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240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152" name="Google Shape;152;p23"/>
          <p:cNvCxnSpPr/>
          <p:nvPr/>
        </p:nvCxnSpPr>
        <p:spPr>
          <a:xfrm>
            <a:off x="604350" y="2053650"/>
            <a:ext cx="0" cy="943800"/>
          </a:xfrm>
          <a:prstGeom prst="straightConnector1">
            <a:avLst/>
          </a:prstGeom>
          <a:noFill/>
          <a:ln cap="flat" cmpd="sng" w="9525">
            <a:solidFill>
              <a:srgbClr val="835DE9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Фичи_4">
  <p:cSld name="TITLE_AND_BODY_2_2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4"/>
          <p:cNvSpPr/>
          <p:nvPr/>
        </p:nvSpPr>
        <p:spPr>
          <a:xfrm rot="5400000">
            <a:off x="2739175" y="-683675"/>
            <a:ext cx="3679800" cy="7956000"/>
          </a:xfrm>
          <a:prstGeom prst="rect">
            <a:avLst/>
          </a:prstGeom>
          <a:solidFill>
            <a:srgbClr val="F6F6F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5" name="Google Shape;155;p24"/>
          <p:cNvCxnSpPr/>
          <p:nvPr/>
        </p:nvCxnSpPr>
        <p:spPr>
          <a:xfrm rot="10800000">
            <a:off x="632225" y="1454425"/>
            <a:ext cx="79341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156" name="Google Shape;156;p24"/>
          <p:cNvSpPr txBox="1"/>
          <p:nvPr>
            <p:ph type="title"/>
          </p:nvPr>
        </p:nvSpPr>
        <p:spPr>
          <a:xfrm>
            <a:off x="485050" y="325201"/>
            <a:ext cx="7823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2400"/>
              <a:buFont typeface="Roboto Light"/>
              <a:buNone/>
              <a:defRPr b="0" i="0" sz="2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/>
        </p:txBody>
      </p:sp>
      <p:pic>
        <p:nvPicPr>
          <p:cNvPr id="157" name="Google Shape;157;p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05263" cy="5144146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p24"/>
          <p:cNvSpPr/>
          <p:nvPr>
            <p:ph idx="2" type="pic"/>
          </p:nvPr>
        </p:nvSpPr>
        <p:spPr>
          <a:xfrm>
            <a:off x="1035750" y="1744900"/>
            <a:ext cx="7072500" cy="3056400"/>
          </a:xfrm>
          <a:prstGeom prst="rect">
            <a:avLst/>
          </a:prstGeom>
          <a:noFill/>
          <a:ln>
            <a:noFill/>
          </a:ln>
        </p:spPr>
      </p:sp>
      <p:sp>
        <p:nvSpPr>
          <p:cNvPr id="159" name="Google Shape;159;p24"/>
          <p:cNvSpPr txBox="1"/>
          <p:nvPr>
            <p:ph idx="1" type="subTitle"/>
          </p:nvPr>
        </p:nvSpPr>
        <p:spPr>
          <a:xfrm>
            <a:off x="485050" y="793350"/>
            <a:ext cx="82047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 Light"/>
              <a:buNone/>
              <a:defRPr b="0" i="0" sz="12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Фичи_3">
  <p:cSld name="TITLE_AND_BODY_2_1"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5"/>
          <p:cNvSpPr/>
          <p:nvPr/>
        </p:nvSpPr>
        <p:spPr>
          <a:xfrm>
            <a:off x="3966700" y="1128650"/>
            <a:ext cx="5177100" cy="4015500"/>
          </a:xfrm>
          <a:prstGeom prst="rect">
            <a:avLst/>
          </a:prstGeom>
          <a:solidFill>
            <a:srgbClr val="F6F6F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2" name="Google Shape;162;p25"/>
          <p:cNvCxnSpPr/>
          <p:nvPr/>
        </p:nvCxnSpPr>
        <p:spPr>
          <a:xfrm>
            <a:off x="3966700" y="1144367"/>
            <a:ext cx="0" cy="399960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163" name="Google Shape;163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sp>
        <p:nvSpPr>
          <p:cNvPr id="164" name="Google Shape;164;p25"/>
          <p:cNvSpPr txBox="1"/>
          <p:nvPr>
            <p:ph type="title"/>
          </p:nvPr>
        </p:nvSpPr>
        <p:spPr>
          <a:xfrm>
            <a:off x="485050" y="325201"/>
            <a:ext cx="7823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2400"/>
              <a:buFont typeface="Roboto Light"/>
              <a:buNone/>
              <a:defRPr b="0" i="0" sz="2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/>
        </p:txBody>
      </p:sp>
      <p:pic>
        <p:nvPicPr>
          <p:cNvPr id="165" name="Google Shape;165;p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05263" cy="5144146"/>
          </a:xfrm>
          <a:prstGeom prst="rect">
            <a:avLst/>
          </a:prstGeom>
          <a:noFill/>
          <a:ln>
            <a:noFill/>
          </a:ln>
        </p:spPr>
      </p:pic>
      <p:sp>
        <p:nvSpPr>
          <p:cNvPr id="166" name="Google Shape;166;p25"/>
          <p:cNvSpPr/>
          <p:nvPr/>
        </p:nvSpPr>
        <p:spPr>
          <a:xfrm>
            <a:off x="5624625" y="5022950"/>
            <a:ext cx="3519300" cy="121200"/>
          </a:xfrm>
          <a:prstGeom prst="rect">
            <a:avLst/>
          </a:prstGeom>
          <a:solidFill>
            <a:srgbClr val="916F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25"/>
          <p:cNvSpPr/>
          <p:nvPr/>
        </p:nvSpPr>
        <p:spPr>
          <a:xfrm>
            <a:off x="8175000" y="4773600"/>
            <a:ext cx="969000" cy="370500"/>
          </a:xfrm>
          <a:prstGeom prst="rect">
            <a:avLst/>
          </a:prstGeom>
          <a:solidFill>
            <a:srgbClr val="835D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25"/>
          <p:cNvSpPr/>
          <p:nvPr>
            <p:ph idx="2" type="pic"/>
          </p:nvPr>
        </p:nvSpPr>
        <p:spPr>
          <a:xfrm>
            <a:off x="4287525" y="1295070"/>
            <a:ext cx="4365900" cy="2552100"/>
          </a:xfrm>
          <a:prstGeom prst="rect">
            <a:avLst/>
          </a:prstGeom>
          <a:noFill/>
          <a:ln>
            <a:noFill/>
          </a:ln>
        </p:spPr>
      </p:sp>
      <p:sp>
        <p:nvSpPr>
          <p:cNvPr id="169" name="Google Shape;169;p25"/>
          <p:cNvSpPr txBox="1"/>
          <p:nvPr>
            <p:ph idx="1" type="subTitle"/>
          </p:nvPr>
        </p:nvSpPr>
        <p:spPr>
          <a:xfrm>
            <a:off x="710775" y="1144375"/>
            <a:ext cx="2823000" cy="14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900"/>
              <a:buFont typeface="Roboto Medium"/>
              <a:buNone/>
              <a:defRPr b="0" i="0" sz="1900" u="none" cap="none" strike="noStrike">
                <a:solidFill>
                  <a:srgbClr val="835DE9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24059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24059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24059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24059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24059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24059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24059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3240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170" name="Google Shape;170;p25"/>
          <p:cNvCxnSpPr/>
          <p:nvPr/>
        </p:nvCxnSpPr>
        <p:spPr>
          <a:xfrm rot="10800000">
            <a:off x="601300" y="1271825"/>
            <a:ext cx="0" cy="814200"/>
          </a:xfrm>
          <a:prstGeom prst="straightConnector1">
            <a:avLst/>
          </a:prstGeom>
          <a:noFill/>
          <a:ln cap="flat" cmpd="sng" w="9525">
            <a:solidFill>
              <a:srgbClr val="835DE9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71" name="Google Shape;171;p25"/>
          <p:cNvSpPr/>
          <p:nvPr/>
        </p:nvSpPr>
        <p:spPr>
          <a:xfrm>
            <a:off x="601300" y="2495963"/>
            <a:ext cx="2434200" cy="1351200"/>
          </a:xfrm>
          <a:prstGeom prst="rect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5"/>
          <p:cNvSpPr txBox="1"/>
          <p:nvPr>
            <p:ph idx="3" type="body"/>
          </p:nvPr>
        </p:nvSpPr>
        <p:spPr>
          <a:xfrm>
            <a:off x="654000" y="2587412"/>
            <a:ext cx="2291100" cy="119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921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000"/>
              <a:buFont typeface="Roboto"/>
              <a:buChar char="●"/>
              <a:defRPr b="0" i="0" sz="10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Фичи">
  <p:cSld name="TITLE_AND_BODY_1"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6"/>
          <p:cNvSpPr/>
          <p:nvPr/>
        </p:nvSpPr>
        <p:spPr>
          <a:xfrm>
            <a:off x="3966700" y="1128650"/>
            <a:ext cx="5177100" cy="4015500"/>
          </a:xfrm>
          <a:prstGeom prst="rect">
            <a:avLst/>
          </a:prstGeom>
          <a:solidFill>
            <a:srgbClr val="F6F6F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75" name="Google Shape;175;p26"/>
          <p:cNvCxnSpPr/>
          <p:nvPr/>
        </p:nvCxnSpPr>
        <p:spPr>
          <a:xfrm>
            <a:off x="3966700" y="1144367"/>
            <a:ext cx="0" cy="399960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176" name="Google Shape;176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sp>
        <p:nvSpPr>
          <p:cNvPr id="177" name="Google Shape;177;p26"/>
          <p:cNvSpPr txBox="1"/>
          <p:nvPr>
            <p:ph type="title"/>
          </p:nvPr>
        </p:nvSpPr>
        <p:spPr>
          <a:xfrm>
            <a:off x="485050" y="325201"/>
            <a:ext cx="7823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2400"/>
              <a:buFont typeface="Roboto Light"/>
              <a:buNone/>
              <a:defRPr b="0" i="0" sz="2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/>
        </p:txBody>
      </p:sp>
      <p:pic>
        <p:nvPicPr>
          <p:cNvPr id="178" name="Google Shape;178;p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05263" cy="5144146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179;p26"/>
          <p:cNvSpPr/>
          <p:nvPr/>
        </p:nvSpPr>
        <p:spPr>
          <a:xfrm>
            <a:off x="5624625" y="5022950"/>
            <a:ext cx="3519300" cy="121200"/>
          </a:xfrm>
          <a:prstGeom prst="rect">
            <a:avLst/>
          </a:prstGeom>
          <a:solidFill>
            <a:srgbClr val="916F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26"/>
          <p:cNvSpPr/>
          <p:nvPr/>
        </p:nvSpPr>
        <p:spPr>
          <a:xfrm>
            <a:off x="8175000" y="4773600"/>
            <a:ext cx="969000" cy="370500"/>
          </a:xfrm>
          <a:prstGeom prst="rect">
            <a:avLst/>
          </a:prstGeom>
          <a:solidFill>
            <a:srgbClr val="835D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p26"/>
          <p:cNvSpPr/>
          <p:nvPr>
            <p:ph idx="2" type="pic"/>
          </p:nvPr>
        </p:nvSpPr>
        <p:spPr>
          <a:xfrm>
            <a:off x="4287525" y="1295070"/>
            <a:ext cx="4365900" cy="2552100"/>
          </a:xfrm>
          <a:prstGeom prst="rect">
            <a:avLst/>
          </a:prstGeom>
          <a:noFill/>
          <a:ln>
            <a:noFill/>
          </a:ln>
        </p:spPr>
      </p:sp>
      <p:sp>
        <p:nvSpPr>
          <p:cNvPr id="182" name="Google Shape;182;p26"/>
          <p:cNvSpPr/>
          <p:nvPr>
            <p:ph idx="3" type="pic"/>
          </p:nvPr>
        </p:nvSpPr>
        <p:spPr>
          <a:xfrm>
            <a:off x="580200" y="2147300"/>
            <a:ext cx="241200" cy="241200"/>
          </a:xfrm>
          <a:prstGeom prst="rect">
            <a:avLst/>
          </a:prstGeom>
          <a:noFill/>
          <a:ln>
            <a:noFill/>
          </a:ln>
        </p:spPr>
      </p:sp>
      <p:sp>
        <p:nvSpPr>
          <p:cNvPr id="183" name="Google Shape;183;p26"/>
          <p:cNvSpPr txBox="1"/>
          <p:nvPr>
            <p:ph idx="1" type="body"/>
          </p:nvPr>
        </p:nvSpPr>
        <p:spPr>
          <a:xfrm>
            <a:off x="859600" y="2104800"/>
            <a:ext cx="29913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85750" lvl="0" marL="4572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184" name="Google Shape;184;p26"/>
          <p:cNvSpPr/>
          <p:nvPr>
            <p:ph idx="4" type="pic"/>
          </p:nvPr>
        </p:nvSpPr>
        <p:spPr>
          <a:xfrm>
            <a:off x="580200" y="2781450"/>
            <a:ext cx="241200" cy="241200"/>
          </a:xfrm>
          <a:prstGeom prst="rect">
            <a:avLst/>
          </a:prstGeom>
          <a:noFill/>
          <a:ln>
            <a:noFill/>
          </a:ln>
        </p:spPr>
      </p:sp>
      <p:sp>
        <p:nvSpPr>
          <p:cNvPr id="185" name="Google Shape;185;p26"/>
          <p:cNvSpPr txBox="1"/>
          <p:nvPr>
            <p:ph idx="5" type="body"/>
          </p:nvPr>
        </p:nvSpPr>
        <p:spPr>
          <a:xfrm>
            <a:off x="859600" y="2738950"/>
            <a:ext cx="29913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85750" lvl="0" marL="4572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186" name="Google Shape;186;p26"/>
          <p:cNvSpPr/>
          <p:nvPr>
            <p:ph idx="6" type="pic"/>
          </p:nvPr>
        </p:nvSpPr>
        <p:spPr>
          <a:xfrm>
            <a:off x="580200" y="3361700"/>
            <a:ext cx="241200" cy="241200"/>
          </a:xfrm>
          <a:prstGeom prst="rect">
            <a:avLst/>
          </a:prstGeom>
          <a:noFill/>
          <a:ln>
            <a:noFill/>
          </a:ln>
        </p:spPr>
      </p:sp>
      <p:sp>
        <p:nvSpPr>
          <p:cNvPr id="187" name="Google Shape;187;p26"/>
          <p:cNvSpPr txBox="1"/>
          <p:nvPr>
            <p:ph idx="7" type="body"/>
          </p:nvPr>
        </p:nvSpPr>
        <p:spPr>
          <a:xfrm>
            <a:off x="859600" y="3319200"/>
            <a:ext cx="29913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85750" lvl="0" marL="4572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188" name="Google Shape;188;p26"/>
          <p:cNvSpPr txBox="1"/>
          <p:nvPr>
            <p:ph idx="8" type="subTitle"/>
          </p:nvPr>
        </p:nvSpPr>
        <p:spPr>
          <a:xfrm>
            <a:off x="485050" y="1307500"/>
            <a:ext cx="3322800" cy="31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 Medium"/>
              <a:buNone/>
              <a:defRPr b="0" i="0" sz="900" u="none" cap="none" strike="noStrike">
                <a:solidFill>
                  <a:srgbClr val="324059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24059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24059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24059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24059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24059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24059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24059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240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ColTx">
  <p:cSld name="TITLE_AND_TWO_COLUMNS"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7"/>
          <p:cNvSpPr/>
          <p:nvPr>
            <p:ph idx="2" type="pic"/>
          </p:nvPr>
        </p:nvSpPr>
        <p:spPr>
          <a:xfrm>
            <a:off x="5072925" y="2826750"/>
            <a:ext cx="241200" cy="241200"/>
          </a:xfrm>
          <a:prstGeom prst="rect">
            <a:avLst/>
          </a:prstGeom>
          <a:noFill/>
          <a:ln>
            <a:noFill/>
          </a:ln>
        </p:spPr>
      </p:sp>
      <p:sp>
        <p:nvSpPr>
          <p:cNvPr id="191" name="Google Shape;191;p27"/>
          <p:cNvSpPr txBox="1"/>
          <p:nvPr>
            <p:ph idx="1" type="body"/>
          </p:nvPr>
        </p:nvSpPr>
        <p:spPr>
          <a:xfrm>
            <a:off x="5352325" y="2733900"/>
            <a:ext cx="32940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85750" lvl="0" marL="4572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192" name="Google Shape;192;p27"/>
          <p:cNvSpPr/>
          <p:nvPr>
            <p:ph idx="3" type="pic"/>
          </p:nvPr>
        </p:nvSpPr>
        <p:spPr>
          <a:xfrm>
            <a:off x="5072925" y="3425625"/>
            <a:ext cx="241200" cy="241200"/>
          </a:xfrm>
          <a:prstGeom prst="rect">
            <a:avLst/>
          </a:prstGeom>
          <a:noFill/>
          <a:ln>
            <a:noFill/>
          </a:ln>
        </p:spPr>
      </p:sp>
      <p:sp>
        <p:nvSpPr>
          <p:cNvPr id="193" name="Google Shape;193;p27"/>
          <p:cNvSpPr txBox="1"/>
          <p:nvPr>
            <p:ph idx="4" type="body"/>
          </p:nvPr>
        </p:nvSpPr>
        <p:spPr>
          <a:xfrm>
            <a:off x="5352325" y="3332775"/>
            <a:ext cx="32940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85750" lvl="0" marL="4572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194" name="Google Shape;194;p27"/>
          <p:cNvSpPr/>
          <p:nvPr>
            <p:ph idx="5" type="pic"/>
          </p:nvPr>
        </p:nvSpPr>
        <p:spPr>
          <a:xfrm>
            <a:off x="5072925" y="4041150"/>
            <a:ext cx="241200" cy="241200"/>
          </a:xfrm>
          <a:prstGeom prst="rect">
            <a:avLst/>
          </a:prstGeom>
          <a:noFill/>
          <a:ln>
            <a:noFill/>
          </a:ln>
        </p:spPr>
      </p:sp>
      <p:sp>
        <p:nvSpPr>
          <p:cNvPr id="195" name="Google Shape;195;p27"/>
          <p:cNvSpPr txBox="1"/>
          <p:nvPr>
            <p:ph idx="6" type="body"/>
          </p:nvPr>
        </p:nvSpPr>
        <p:spPr>
          <a:xfrm>
            <a:off x="5352325" y="3948300"/>
            <a:ext cx="32940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85750" lvl="0" marL="4572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196" name="Google Shape;196;p27"/>
          <p:cNvSpPr/>
          <p:nvPr>
            <p:ph idx="7" type="pic"/>
          </p:nvPr>
        </p:nvSpPr>
        <p:spPr>
          <a:xfrm>
            <a:off x="4996725" y="1130100"/>
            <a:ext cx="920400" cy="899400"/>
          </a:xfrm>
          <a:prstGeom prst="rect">
            <a:avLst/>
          </a:prstGeom>
          <a:noFill/>
          <a:ln>
            <a:noFill/>
          </a:ln>
        </p:spPr>
      </p:sp>
      <p:sp>
        <p:nvSpPr>
          <p:cNvPr id="197" name="Google Shape;197;p27"/>
          <p:cNvSpPr/>
          <p:nvPr/>
        </p:nvSpPr>
        <p:spPr>
          <a:xfrm>
            <a:off x="0" y="0"/>
            <a:ext cx="4572000" cy="5143500"/>
          </a:xfrm>
          <a:prstGeom prst="roundRect">
            <a:avLst>
              <a:gd fmla="val 0" name="adj"/>
            </a:avLst>
          </a:prstGeom>
          <a:gradFill>
            <a:gsLst>
              <a:gs pos="0">
                <a:srgbClr val="B77DF9"/>
              </a:gs>
              <a:gs pos="100000">
                <a:srgbClr val="6B4FE1"/>
              </a:gs>
            </a:gsLst>
            <a:lin ang="2700006" scaled="0"/>
          </a:gradFill>
          <a:ln>
            <a:noFill/>
          </a:ln>
        </p:spPr>
        <p:txBody>
          <a:bodyPr anchorCtr="0" anchor="ctr" bIns="68550" lIns="137150" spcFirstLastPara="1" rIns="137150" wrap="square" tIns="685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27"/>
          <p:cNvSpPr/>
          <p:nvPr>
            <p:ph idx="8" type="pic"/>
          </p:nvPr>
        </p:nvSpPr>
        <p:spPr>
          <a:xfrm>
            <a:off x="449700" y="1129050"/>
            <a:ext cx="920400" cy="899400"/>
          </a:xfrm>
          <a:prstGeom prst="rect">
            <a:avLst/>
          </a:prstGeom>
          <a:noFill/>
          <a:ln>
            <a:noFill/>
          </a:ln>
        </p:spPr>
      </p:sp>
      <p:sp>
        <p:nvSpPr>
          <p:cNvPr id="199" name="Google Shape;199;p27"/>
          <p:cNvSpPr txBox="1"/>
          <p:nvPr>
            <p:ph idx="9" type="body"/>
          </p:nvPr>
        </p:nvSpPr>
        <p:spPr>
          <a:xfrm>
            <a:off x="6080825" y="1128000"/>
            <a:ext cx="2562300" cy="89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85750" lvl="0" marL="4572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900"/>
              <a:buFont typeface="Roboto"/>
              <a:buChar char="●"/>
              <a:defRPr b="1" i="0" sz="900" u="none" cap="none" strike="noStrike">
                <a:solidFill>
                  <a:srgbClr val="944A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900"/>
              <a:buFont typeface="Roboto Light"/>
              <a:buChar char="○"/>
              <a:defRPr b="0" i="0" sz="900" u="none" cap="none" strike="noStrike">
                <a:solidFill>
                  <a:srgbClr val="944AFF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indent="-304800" lvl="2" marL="13716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1200"/>
              <a:buFont typeface="Roboto Light"/>
              <a:buChar char="■"/>
              <a:defRPr b="0" i="0" sz="1200" u="none" cap="none" strike="noStrike">
                <a:solidFill>
                  <a:srgbClr val="944AFF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indent="-304800" lvl="3" marL="18288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1200"/>
              <a:buFont typeface="Roboto Light"/>
              <a:buChar char="●"/>
              <a:defRPr b="0" i="0" sz="1200" u="none" cap="none" strike="noStrike">
                <a:solidFill>
                  <a:srgbClr val="944AFF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indent="-304800" lvl="4" marL="22860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1200"/>
              <a:buFont typeface="Roboto Light"/>
              <a:buChar char="○"/>
              <a:defRPr b="0" i="0" sz="1200" u="none" cap="none" strike="noStrike">
                <a:solidFill>
                  <a:srgbClr val="944AFF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indent="-304800" lvl="5" marL="27432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1200"/>
              <a:buFont typeface="Roboto Light"/>
              <a:buChar char="■"/>
              <a:defRPr b="0" i="0" sz="1200" u="none" cap="none" strike="noStrike">
                <a:solidFill>
                  <a:srgbClr val="944AFF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indent="-304800" lvl="6" marL="32004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1200"/>
              <a:buFont typeface="Roboto Light"/>
              <a:buChar char="●"/>
              <a:defRPr b="0" i="0" sz="1200" u="none" cap="none" strike="noStrike">
                <a:solidFill>
                  <a:srgbClr val="944AFF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indent="-304800" lvl="7" marL="36576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1200"/>
              <a:buFont typeface="Roboto Light"/>
              <a:buChar char="○"/>
              <a:defRPr b="0" i="0" sz="1200" u="none" cap="none" strike="noStrike">
                <a:solidFill>
                  <a:srgbClr val="944AFF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indent="-304800" lvl="8" marL="41148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1200"/>
              <a:buFont typeface="Roboto Light"/>
              <a:buChar char="■"/>
              <a:defRPr b="0" i="0" sz="1200" u="none" cap="none" strike="noStrike">
                <a:solidFill>
                  <a:srgbClr val="944AFF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/>
        </p:txBody>
      </p:sp>
      <p:sp>
        <p:nvSpPr>
          <p:cNvPr id="200" name="Google Shape;200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sp>
        <p:nvSpPr>
          <p:cNvPr id="201" name="Google Shape;201;p27"/>
          <p:cNvSpPr txBox="1"/>
          <p:nvPr>
            <p:ph type="title"/>
          </p:nvPr>
        </p:nvSpPr>
        <p:spPr>
          <a:xfrm>
            <a:off x="332650" y="325200"/>
            <a:ext cx="36288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Roboto Light"/>
              <a:buNone/>
              <a:defRPr b="0" i="0" sz="2400" u="none" cap="none" strike="noStrik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/>
        </p:txBody>
      </p:sp>
      <p:sp>
        <p:nvSpPr>
          <p:cNvPr id="202" name="Google Shape;202;p27"/>
          <p:cNvSpPr txBox="1"/>
          <p:nvPr>
            <p:ph idx="13" type="title"/>
          </p:nvPr>
        </p:nvSpPr>
        <p:spPr>
          <a:xfrm>
            <a:off x="4909650" y="324000"/>
            <a:ext cx="36288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2400"/>
              <a:buFont typeface="Roboto Light"/>
              <a:buNone/>
              <a:defRPr b="0" i="0" sz="2400" u="none" cap="none" strike="noStrike">
                <a:solidFill>
                  <a:srgbClr val="364662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/>
        </p:txBody>
      </p:sp>
      <p:sp>
        <p:nvSpPr>
          <p:cNvPr id="203" name="Google Shape;203;p27"/>
          <p:cNvSpPr txBox="1"/>
          <p:nvPr>
            <p:ph idx="14" type="body"/>
          </p:nvPr>
        </p:nvSpPr>
        <p:spPr>
          <a:xfrm>
            <a:off x="1533800" y="1126950"/>
            <a:ext cx="2562300" cy="89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85750" lvl="0" marL="4572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Roboto"/>
              <a:buChar char="●"/>
              <a:defRPr b="1" i="0" sz="9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Roboto Light"/>
              <a:buChar char="○"/>
              <a:defRPr b="0" i="0" sz="900" u="none" cap="none" strike="noStrik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indent="-304800" lvl="2" marL="13716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Roboto Light"/>
              <a:buChar char="■"/>
              <a:defRPr b="0" i="0" sz="1200" u="none" cap="none" strike="noStrik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indent="-304800" lvl="3" marL="18288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Roboto Light"/>
              <a:buChar char="●"/>
              <a:defRPr b="0" i="0" sz="1200" u="none" cap="none" strike="noStrik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indent="-304800" lvl="4" marL="22860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Roboto Light"/>
              <a:buChar char="○"/>
              <a:defRPr b="0" i="0" sz="1200" u="none" cap="none" strike="noStrik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indent="-304800" lvl="5" marL="27432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Roboto Light"/>
              <a:buChar char="■"/>
              <a:defRPr b="0" i="0" sz="1200" u="none" cap="none" strike="noStrik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indent="-304800" lvl="6" marL="32004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Roboto Light"/>
              <a:buChar char="●"/>
              <a:defRPr b="0" i="0" sz="1200" u="none" cap="none" strike="noStrik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indent="-304800" lvl="7" marL="36576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Roboto Light"/>
              <a:buChar char="○"/>
              <a:defRPr b="0" i="0" sz="1200" u="none" cap="none" strike="noStrik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indent="-304800" lvl="8" marL="41148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Roboto Light"/>
              <a:buChar char="■"/>
              <a:defRPr b="0" i="0" sz="1200" u="none" cap="none" strike="noStrik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/>
        </p:txBody>
      </p:sp>
      <p:sp>
        <p:nvSpPr>
          <p:cNvPr id="204" name="Google Shape;204;p27"/>
          <p:cNvSpPr/>
          <p:nvPr>
            <p:ph idx="15" type="pic"/>
          </p:nvPr>
        </p:nvSpPr>
        <p:spPr>
          <a:xfrm>
            <a:off x="522600" y="2818425"/>
            <a:ext cx="241200" cy="241200"/>
          </a:xfrm>
          <a:prstGeom prst="rect">
            <a:avLst/>
          </a:prstGeom>
          <a:noFill/>
          <a:ln>
            <a:noFill/>
          </a:ln>
        </p:spPr>
      </p:sp>
      <p:sp>
        <p:nvSpPr>
          <p:cNvPr id="205" name="Google Shape;205;p27"/>
          <p:cNvSpPr txBox="1"/>
          <p:nvPr>
            <p:ph idx="16" type="body"/>
          </p:nvPr>
        </p:nvSpPr>
        <p:spPr>
          <a:xfrm>
            <a:off x="802000" y="2725574"/>
            <a:ext cx="32940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85750" lvl="0" marL="4572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06" name="Google Shape;206;p27"/>
          <p:cNvSpPr/>
          <p:nvPr>
            <p:ph idx="17" type="pic"/>
          </p:nvPr>
        </p:nvSpPr>
        <p:spPr>
          <a:xfrm>
            <a:off x="522600" y="3417300"/>
            <a:ext cx="241200" cy="241200"/>
          </a:xfrm>
          <a:prstGeom prst="rect">
            <a:avLst/>
          </a:prstGeom>
          <a:noFill/>
          <a:ln>
            <a:noFill/>
          </a:ln>
        </p:spPr>
      </p:sp>
      <p:sp>
        <p:nvSpPr>
          <p:cNvPr id="207" name="Google Shape;207;p27"/>
          <p:cNvSpPr txBox="1"/>
          <p:nvPr>
            <p:ph idx="18" type="body"/>
          </p:nvPr>
        </p:nvSpPr>
        <p:spPr>
          <a:xfrm>
            <a:off x="802000" y="3324450"/>
            <a:ext cx="32940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85750" lvl="0" marL="4572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08" name="Google Shape;208;p27"/>
          <p:cNvSpPr/>
          <p:nvPr>
            <p:ph idx="19" type="pic"/>
          </p:nvPr>
        </p:nvSpPr>
        <p:spPr>
          <a:xfrm>
            <a:off x="522600" y="4032824"/>
            <a:ext cx="241200" cy="241200"/>
          </a:xfrm>
          <a:prstGeom prst="rect">
            <a:avLst/>
          </a:prstGeom>
          <a:noFill/>
          <a:ln>
            <a:noFill/>
          </a:ln>
        </p:spPr>
      </p:sp>
      <p:sp>
        <p:nvSpPr>
          <p:cNvPr id="209" name="Google Shape;209;p27"/>
          <p:cNvSpPr txBox="1"/>
          <p:nvPr>
            <p:ph idx="20" type="body"/>
          </p:nvPr>
        </p:nvSpPr>
        <p:spPr>
          <a:xfrm>
            <a:off x="802000" y="3939975"/>
            <a:ext cx="32940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85750" lvl="0" marL="4572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 компании/продукте_3">
  <p:cSld name="SECTION_TITLE_AND_DESCRIPTION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8"/>
          <p:cNvSpPr/>
          <p:nvPr/>
        </p:nvSpPr>
        <p:spPr>
          <a:xfrm>
            <a:off x="593850" y="1662875"/>
            <a:ext cx="3519300" cy="1548000"/>
          </a:xfrm>
          <a:prstGeom prst="rect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p28"/>
          <p:cNvSpPr txBox="1"/>
          <p:nvPr>
            <p:ph idx="1" type="subTitle"/>
          </p:nvPr>
        </p:nvSpPr>
        <p:spPr>
          <a:xfrm>
            <a:off x="485050" y="823200"/>
            <a:ext cx="76905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 Light"/>
              <a:buNone/>
              <a:defRPr b="0" i="0" sz="12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"/>
              <a:buNone/>
              <a:defRPr b="0" i="0" sz="12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"/>
              <a:buNone/>
              <a:defRPr b="0" i="0" sz="12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"/>
              <a:buNone/>
              <a:defRPr b="0" i="0" sz="12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"/>
              <a:buNone/>
              <a:defRPr b="0" i="0" sz="12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"/>
              <a:buNone/>
              <a:defRPr b="0" i="0" sz="12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"/>
              <a:buNone/>
              <a:defRPr b="0" i="0" sz="12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"/>
              <a:buNone/>
              <a:defRPr b="0" i="0" sz="12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"/>
              <a:buNone/>
              <a:defRPr b="0" i="0" sz="12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13" name="Google Shape;213;p28"/>
          <p:cNvSpPr txBox="1"/>
          <p:nvPr>
            <p:ph idx="2" type="subTitle"/>
          </p:nvPr>
        </p:nvSpPr>
        <p:spPr>
          <a:xfrm>
            <a:off x="670050" y="2113700"/>
            <a:ext cx="3519300" cy="20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900"/>
              <a:buFont typeface="Roboto"/>
              <a:buNone/>
              <a:defRPr b="1" i="0" sz="900" u="none" cap="none" strike="noStrike">
                <a:solidFill>
                  <a:srgbClr val="36466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4" name="Google Shape;214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pic>
        <p:nvPicPr>
          <p:cNvPr id="215" name="Google Shape;215;p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05263" cy="5144146"/>
          </a:xfrm>
          <a:prstGeom prst="rect">
            <a:avLst/>
          </a:prstGeom>
          <a:noFill/>
          <a:ln>
            <a:noFill/>
          </a:ln>
        </p:spPr>
      </p:pic>
      <p:sp>
        <p:nvSpPr>
          <p:cNvPr id="216" name="Google Shape;216;p28"/>
          <p:cNvSpPr txBox="1"/>
          <p:nvPr>
            <p:ph type="title"/>
          </p:nvPr>
        </p:nvSpPr>
        <p:spPr>
          <a:xfrm>
            <a:off x="485050" y="325200"/>
            <a:ext cx="8144400" cy="57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2400"/>
              <a:buFont typeface="Roboto Light"/>
              <a:buNone/>
              <a:defRPr b="0" i="0" sz="2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/>
        </p:txBody>
      </p:sp>
      <p:sp>
        <p:nvSpPr>
          <p:cNvPr id="217" name="Google Shape;217;p28"/>
          <p:cNvSpPr/>
          <p:nvPr/>
        </p:nvSpPr>
        <p:spPr>
          <a:xfrm>
            <a:off x="5624625" y="5022950"/>
            <a:ext cx="3519300" cy="121200"/>
          </a:xfrm>
          <a:prstGeom prst="rect">
            <a:avLst/>
          </a:prstGeom>
          <a:solidFill>
            <a:srgbClr val="916F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28"/>
          <p:cNvSpPr/>
          <p:nvPr/>
        </p:nvSpPr>
        <p:spPr>
          <a:xfrm>
            <a:off x="8175000" y="4773600"/>
            <a:ext cx="969000" cy="370500"/>
          </a:xfrm>
          <a:prstGeom prst="rect">
            <a:avLst/>
          </a:prstGeom>
          <a:solidFill>
            <a:srgbClr val="835D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Google Shape;219;p28"/>
          <p:cNvSpPr/>
          <p:nvPr/>
        </p:nvSpPr>
        <p:spPr>
          <a:xfrm>
            <a:off x="726300" y="1798500"/>
            <a:ext cx="360000" cy="1800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" name="Google Shape;220;p28"/>
          <p:cNvSpPr txBox="1"/>
          <p:nvPr>
            <p:ph idx="3" type="body"/>
          </p:nvPr>
        </p:nvSpPr>
        <p:spPr>
          <a:xfrm>
            <a:off x="670050" y="2350525"/>
            <a:ext cx="33120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21" name="Google Shape;221;p28"/>
          <p:cNvSpPr/>
          <p:nvPr/>
        </p:nvSpPr>
        <p:spPr>
          <a:xfrm>
            <a:off x="4355950" y="1662875"/>
            <a:ext cx="3519300" cy="1548000"/>
          </a:xfrm>
          <a:prstGeom prst="rect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" name="Google Shape;222;p28"/>
          <p:cNvSpPr txBox="1"/>
          <p:nvPr>
            <p:ph idx="4" type="subTitle"/>
          </p:nvPr>
        </p:nvSpPr>
        <p:spPr>
          <a:xfrm>
            <a:off x="4432150" y="2113700"/>
            <a:ext cx="3519300" cy="20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900"/>
              <a:buFont typeface="Roboto"/>
              <a:buNone/>
              <a:defRPr b="1" i="0" sz="900" u="none" cap="none" strike="noStrike">
                <a:solidFill>
                  <a:srgbClr val="36466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3" name="Google Shape;223;p28"/>
          <p:cNvSpPr/>
          <p:nvPr/>
        </p:nvSpPr>
        <p:spPr>
          <a:xfrm>
            <a:off x="4488400" y="1798500"/>
            <a:ext cx="360000" cy="1800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24;p28"/>
          <p:cNvSpPr txBox="1"/>
          <p:nvPr>
            <p:ph idx="5" type="body"/>
          </p:nvPr>
        </p:nvSpPr>
        <p:spPr>
          <a:xfrm>
            <a:off x="4432150" y="2350525"/>
            <a:ext cx="33120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25" name="Google Shape;225;p28"/>
          <p:cNvSpPr/>
          <p:nvPr/>
        </p:nvSpPr>
        <p:spPr>
          <a:xfrm>
            <a:off x="593850" y="3375250"/>
            <a:ext cx="3519300" cy="1548000"/>
          </a:xfrm>
          <a:prstGeom prst="rect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" name="Google Shape;226;p28"/>
          <p:cNvSpPr txBox="1"/>
          <p:nvPr>
            <p:ph idx="6" type="subTitle"/>
          </p:nvPr>
        </p:nvSpPr>
        <p:spPr>
          <a:xfrm>
            <a:off x="670050" y="3826075"/>
            <a:ext cx="3519300" cy="20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900"/>
              <a:buFont typeface="Roboto"/>
              <a:buNone/>
              <a:defRPr b="1" i="0" sz="900" u="none" cap="none" strike="noStrike">
                <a:solidFill>
                  <a:srgbClr val="36466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7" name="Google Shape;227;p28"/>
          <p:cNvSpPr/>
          <p:nvPr/>
        </p:nvSpPr>
        <p:spPr>
          <a:xfrm>
            <a:off x="726300" y="3510875"/>
            <a:ext cx="360000" cy="1800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28"/>
          <p:cNvSpPr txBox="1"/>
          <p:nvPr>
            <p:ph idx="7" type="body"/>
          </p:nvPr>
        </p:nvSpPr>
        <p:spPr>
          <a:xfrm>
            <a:off x="670050" y="4062900"/>
            <a:ext cx="33120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29" name="Google Shape;229;p28"/>
          <p:cNvSpPr/>
          <p:nvPr/>
        </p:nvSpPr>
        <p:spPr>
          <a:xfrm>
            <a:off x="4355950" y="3375250"/>
            <a:ext cx="3519300" cy="1548000"/>
          </a:xfrm>
          <a:prstGeom prst="rect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p28"/>
          <p:cNvSpPr txBox="1"/>
          <p:nvPr>
            <p:ph idx="8" type="subTitle"/>
          </p:nvPr>
        </p:nvSpPr>
        <p:spPr>
          <a:xfrm>
            <a:off x="4432150" y="3826075"/>
            <a:ext cx="3519300" cy="20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900"/>
              <a:buFont typeface="Roboto"/>
              <a:buNone/>
              <a:defRPr b="1" i="0" sz="900" u="none" cap="none" strike="noStrike">
                <a:solidFill>
                  <a:srgbClr val="36466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1" name="Google Shape;231;p28"/>
          <p:cNvSpPr/>
          <p:nvPr/>
        </p:nvSpPr>
        <p:spPr>
          <a:xfrm>
            <a:off x="4488400" y="3510875"/>
            <a:ext cx="360000" cy="1800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28"/>
          <p:cNvSpPr txBox="1"/>
          <p:nvPr>
            <p:ph idx="9" type="body"/>
          </p:nvPr>
        </p:nvSpPr>
        <p:spPr>
          <a:xfrm>
            <a:off x="4432150" y="4062900"/>
            <a:ext cx="33120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33" name="Google Shape;233;p28"/>
          <p:cNvSpPr/>
          <p:nvPr>
            <p:ph idx="13" type="pic"/>
          </p:nvPr>
        </p:nvSpPr>
        <p:spPr>
          <a:xfrm>
            <a:off x="757200" y="1857675"/>
            <a:ext cx="271500" cy="271500"/>
          </a:xfrm>
          <a:prstGeom prst="rect">
            <a:avLst/>
          </a:prstGeom>
          <a:noFill/>
          <a:ln>
            <a:noFill/>
          </a:ln>
        </p:spPr>
      </p:sp>
      <p:sp>
        <p:nvSpPr>
          <p:cNvPr id="234" name="Google Shape;234;p28"/>
          <p:cNvSpPr/>
          <p:nvPr>
            <p:ph idx="14" type="pic"/>
          </p:nvPr>
        </p:nvSpPr>
        <p:spPr>
          <a:xfrm>
            <a:off x="4532650" y="1857675"/>
            <a:ext cx="271500" cy="271500"/>
          </a:xfrm>
          <a:prstGeom prst="rect">
            <a:avLst/>
          </a:prstGeom>
          <a:noFill/>
          <a:ln>
            <a:noFill/>
          </a:ln>
        </p:spPr>
      </p:sp>
      <p:sp>
        <p:nvSpPr>
          <p:cNvPr id="235" name="Google Shape;235;p28"/>
          <p:cNvSpPr/>
          <p:nvPr>
            <p:ph idx="15" type="pic"/>
          </p:nvPr>
        </p:nvSpPr>
        <p:spPr>
          <a:xfrm>
            <a:off x="757200" y="3530800"/>
            <a:ext cx="271500" cy="271500"/>
          </a:xfrm>
          <a:prstGeom prst="rect">
            <a:avLst/>
          </a:prstGeom>
          <a:noFill/>
          <a:ln>
            <a:noFill/>
          </a:ln>
        </p:spPr>
      </p:sp>
      <p:sp>
        <p:nvSpPr>
          <p:cNvPr id="236" name="Google Shape;236;p28"/>
          <p:cNvSpPr/>
          <p:nvPr>
            <p:ph idx="16" type="pic"/>
          </p:nvPr>
        </p:nvSpPr>
        <p:spPr>
          <a:xfrm>
            <a:off x="4532650" y="3530800"/>
            <a:ext cx="271500" cy="2715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означение проблем">
  <p:cSld name="SECTION_TITLE_AND_DESCRIPTION_1"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29"/>
          <p:cNvSpPr/>
          <p:nvPr/>
        </p:nvSpPr>
        <p:spPr>
          <a:xfrm>
            <a:off x="593850" y="1662875"/>
            <a:ext cx="3519300" cy="1228800"/>
          </a:xfrm>
          <a:prstGeom prst="rect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p29"/>
          <p:cNvSpPr txBox="1"/>
          <p:nvPr>
            <p:ph idx="1" type="subTitle"/>
          </p:nvPr>
        </p:nvSpPr>
        <p:spPr>
          <a:xfrm>
            <a:off x="485050" y="823200"/>
            <a:ext cx="76905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 Light"/>
              <a:buNone/>
              <a:defRPr b="0" i="0" sz="12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"/>
              <a:buNone/>
              <a:defRPr b="0" i="0" sz="12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"/>
              <a:buNone/>
              <a:defRPr b="0" i="0" sz="12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"/>
              <a:buNone/>
              <a:defRPr b="0" i="0" sz="12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"/>
              <a:buNone/>
              <a:defRPr b="0" i="0" sz="12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"/>
              <a:buNone/>
              <a:defRPr b="0" i="0" sz="12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"/>
              <a:buNone/>
              <a:defRPr b="0" i="0" sz="12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"/>
              <a:buNone/>
              <a:defRPr b="0" i="0" sz="12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"/>
              <a:buNone/>
              <a:defRPr b="0" i="0" sz="12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40" name="Google Shape;240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pic>
        <p:nvPicPr>
          <p:cNvPr id="241" name="Google Shape;241;p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05263" cy="5144146"/>
          </a:xfrm>
          <a:prstGeom prst="rect">
            <a:avLst/>
          </a:prstGeom>
          <a:noFill/>
          <a:ln>
            <a:noFill/>
          </a:ln>
        </p:spPr>
      </p:pic>
      <p:sp>
        <p:nvSpPr>
          <p:cNvPr id="242" name="Google Shape;242;p29"/>
          <p:cNvSpPr txBox="1"/>
          <p:nvPr>
            <p:ph type="title"/>
          </p:nvPr>
        </p:nvSpPr>
        <p:spPr>
          <a:xfrm>
            <a:off x="485050" y="325200"/>
            <a:ext cx="8144400" cy="57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2400"/>
              <a:buFont typeface="Roboto Light"/>
              <a:buNone/>
              <a:defRPr b="0" i="0" sz="2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/>
        </p:txBody>
      </p:sp>
      <p:sp>
        <p:nvSpPr>
          <p:cNvPr id="243" name="Google Shape;243;p29"/>
          <p:cNvSpPr/>
          <p:nvPr/>
        </p:nvSpPr>
        <p:spPr>
          <a:xfrm>
            <a:off x="5624625" y="5022950"/>
            <a:ext cx="3519300" cy="121200"/>
          </a:xfrm>
          <a:prstGeom prst="rect">
            <a:avLst/>
          </a:prstGeom>
          <a:solidFill>
            <a:srgbClr val="916F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" name="Google Shape;244;p29"/>
          <p:cNvSpPr/>
          <p:nvPr/>
        </p:nvSpPr>
        <p:spPr>
          <a:xfrm>
            <a:off x="8175000" y="4773600"/>
            <a:ext cx="969000" cy="370500"/>
          </a:xfrm>
          <a:prstGeom prst="rect">
            <a:avLst/>
          </a:prstGeom>
          <a:solidFill>
            <a:srgbClr val="835D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29"/>
          <p:cNvSpPr/>
          <p:nvPr/>
        </p:nvSpPr>
        <p:spPr>
          <a:xfrm>
            <a:off x="726300" y="1798500"/>
            <a:ext cx="360000" cy="1800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p29"/>
          <p:cNvSpPr/>
          <p:nvPr/>
        </p:nvSpPr>
        <p:spPr>
          <a:xfrm>
            <a:off x="4355950" y="1662875"/>
            <a:ext cx="3519300" cy="1228800"/>
          </a:xfrm>
          <a:prstGeom prst="rect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" name="Google Shape;247;p29"/>
          <p:cNvSpPr/>
          <p:nvPr/>
        </p:nvSpPr>
        <p:spPr>
          <a:xfrm>
            <a:off x="4488400" y="1798500"/>
            <a:ext cx="360000" cy="1800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p29"/>
          <p:cNvSpPr/>
          <p:nvPr/>
        </p:nvSpPr>
        <p:spPr>
          <a:xfrm>
            <a:off x="593850" y="3183322"/>
            <a:ext cx="3519300" cy="1228800"/>
          </a:xfrm>
          <a:prstGeom prst="rect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p29"/>
          <p:cNvSpPr/>
          <p:nvPr/>
        </p:nvSpPr>
        <p:spPr>
          <a:xfrm>
            <a:off x="726300" y="3318937"/>
            <a:ext cx="360000" cy="1800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" name="Google Shape;250;p29"/>
          <p:cNvSpPr/>
          <p:nvPr/>
        </p:nvSpPr>
        <p:spPr>
          <a:xfrm>
            <a:off x="4355950" y="3183323"/>
            <a:ext cx="3519300" cy="1228800"/>
          </a:xfrm>
          <a:prstGeom prst="rect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p29"/>
          <p:cNvSpPr/>
          <p:nvPr/>
        </p:nvSpPr>
        <p:spPr>
          <a:xfrm>
            <a:off x="4488400" y="3318937"/>
            <a:ext cx="360000" cy="1800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29"/>
          <p:cNvSpPr txBox="1"/>
          <p:nvPr>
            <p:ph idx="2" type="subTitle"/>
          </p:nvPr>
        </p:nvSpPr>
        <p:spPr>
          <a:xfrm>
            <a:off x="670050" y="1770525"/>
            <a:ext cx="3519300" cy="20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900"/>
              <a:buFont typeface="Roboto"/>
              <a:buNone/>
              <a:defRPr b="1" i="0" sz="900" u="none" cap="none" strike="noStrike">
                <a:solidFill>
                  <a:srgbClr val="36466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3" name="Google Shape;253;p29"/>
          <p:cNvSpPr txBox="1"/>
          <p:nvPr>
            <p:ph idx="3" type="body"/>
          </p:nvPr>
        </p:nvSpPr>
        <p:spPr>
          <a:xfrm>
            <a:off x="670050" y="2007350"/>
            <a:ext cx="33120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54" name="Google Shape;254;p29"/>
          <p:cNvSpPr txBox="1"/>
          <p:nvPr>
            <p:ph idx="4" type="subTitle"/>
          </p:nvPr>
        </p:nvSpPr>
        <p:spPr>
          <a:xfrm>
            <a:off x="4432150" y="1770525"/>
            <a:ext cx="3519300" cy="20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900"/>
              <a:buFont typeface="Roboto"/>
              <a:buNone/>
              <a:defRPr b="1" i="0" sz="900" u="none" cap="none" strike="noStrike">
                <a:solidFill>
                  <a:srgbClr val="36466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5" name="Google Shape;255;p29"/>
          <p:cNvSpPr txBox="1"/>
          <p:nvPr>
            <p:ph idx="5" type="body"/>
          </p:nvPr>
        </p:nvSpPr>
        <p:spPr>
          <a:xfrm>
            <a:off x="4432150" y="2007350"/>
            <a:ext cx="33120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56" name="Google Shape;256;p29"/>
          <p:cNvSpPr txBox="1"/>
          <p:nvPr>
            <p:ph idx="6" type="subTitle"/>
          </p:nvPr>
        </p:nvSpPr>
        <p:spPr>
          <a:xfrm>
            <a:off x="670050" y="3290963"/>
            <a:ext cx="3519300" cy="20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900"/>
              <a:buFont typeface="Roboto"/>
              <a:buNone/>
              <a:defRPr b="1" i="0" sz="900" u="none" cap="none" strike="noStrike">
                <a:solidFill>
                  <a:srgbClr val="36466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7" name="Google Shape;257;p29"/>
          <p:cNvSpPr txBox="1"/>
          <p:nvPr>
            <p:ph idx="7" type="body"/>
          </p:nvPr>
        </p:nvSpPr>
        <p:spPr>
          <a:xfrm>
            <a:off x="670050" y="3527788"/>
            <a:ext cx="33120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58" name="Google Shape;258;p29"/>
          <p:cNvSpPr txBox="1"/>
          <p:nvPr>
            <p:ph idx="8" type="subTitle"/>
          </p:nvPr>
        </p:nvSpPr>
        <p:spPr>
          <a:xfrm>
            <a:off x="4432150" y="3290963"/>
            <a:ext cx="3519300" cy="20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900"/>
              <a:buFont typeface="Roboto"/>
              <a:buNone/>
              <a:defRPr b="1" i="0" sz="900" u="none" cap="none" strike="noStrike">
                <a:solidFill>
                  <a:srgbClr val="36466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9" name="Google Shape;259;p29"/>
          <p:cNvSpPr txBox="1"/>
          <p:nvPr>
            <p:ph idx="9" type="body"/>
          </p:nvPr>
        </p:nvSpPr>
        <p:spPr>
          <a:xfrm>
            <a:off x="4432150" y="3456766"/>
            <a:ext cx="3312000" cy="29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 компании/продукте_4">
  <p:cSld name="BIG_NUMBER"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sp>
        <p:nvSpPr>
          <p:cNvPr id="262" name="Google Shape;262;p30"/>
          <p:cNvSpPr/>
          <p:nvPr/>
        </p:nvSpPr>
        <p:spPr>
          <a:xfrm>
            <a:off x="4771875" y="2053650"/>
            <a:ext cx="576000" cy="5760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3" name="Google Shape;263;p30"/>
          <p:cNvSpPr/>
          <p:nvPr/>
        </p:nvSpPr>
        <p:spPr>
          <a:xfrm>
            <a:off x="4771875" y="3028475"/>
            <a:ext cx="576000" cy="5760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4" name="Google Shape;264;p30"/>
          <p:cNvSpPr txBox="1"/>
          <p:nvPr>
            <p:ph idx="1" type="body"/>
          </p:nvPr>
        </p:nvSpPr>
        <p:spPr>
          <a:xfrm>
            <a:off x="5481825" y="1969125"/>
            <a:ext cx="2520000" cy="8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100"/>
              <a:buFont typeface="Roboto"/>
              <a:buChar char="●"/>
              <a:defRPr b="0" i="0" sz="11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984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100"/>
              <a:buFont typeface="Roboto"/>
              <a:buChar char="○"/>
              <a:defRPr b="0" i="0" sz="11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984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100"/>
              <a:buFont typeface="Roboto"/>
              <a:buChar char="■"/>
              <a:defRPr b="0" i="0" sz="11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984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100"/>
              <a:buFont typeface="Roboto"/>
              <a:buChar char="●"/>
              <a:defRPr b="0" i="0" sz="11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984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100"/>
              <a:buFont typeface="Roboto"/>
              <a:buChar char="○"/>
              <a:defRPr b="0" i="0" sz="11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984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100"/>
              <a:buFont typeface="Roboto"/>
              <a:buChar char="■"/>
              <a:defRPr b="0" i="0" sz="11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984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100"/>
              <a:buFont typeface="Roboto"/>
              <a:buChar char="●"/>
              <a:defRPr b="0" i="0" sz="11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984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100"/>
              <a:buFont typeface="Roboto"/>
              <a:buChar char="○"/>
              <a:defRPr b="0" i="0" sz="11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984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100"/>
              <a:buFont typeface="Roboto"/>
              <a:buChar char="■"/>
              <a:defRPr b="0" i="0" sz="11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65" name="Google Shape;265;p30"/>
          <p:cNvSpPr/>
          <p:nvPr>
            <p:ph idx="2" type="pic"/>
          </p:nvPr>
        </p:nvSpPr>
        <p:spPr>
          <a:xfrm>
            <a:off x="4879875" y="2169975"/>
            <a:ext cx="360000" cy="360000"/>
          </a:xfrm>
          <a:prstGeom prst="rect">
            <a:avLst/>
          </a:prstGeom>
          <a:noFill/>
          <a:ln>
            <a:noFill/>
          </a:ln>
        </p:spPr>
      </p:sp>
      <p:cxnSp>
        <p:nvCxnSpPr>
          <p:cNvPr id="266" name="Google Shape;266;p30"/>
          <p:cNvCxnSpPr/>
          <p:nvPr/>
        </p:nvCxnSpPr>
        <p:spPr>
          <a:xfrm>
            <a:off x="4680000" y="2045325"/>
            <a:ext cx="0" cy="581100"/>
          </a:xfrm>
          <a:prstGeom prst="straightConnector1">
            <a:avLst/>
          </a:prstGeom>
          <a:noFill/>
          <a:ln cap="flat" cmpd="sng" w="9525">
            <a:solidFill>
              <a:srgbClr val="835DE9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67" name="Google Shape;267;p30"/>
          <p:cNvSpPr txBox="1"/>
          <p:nvPr>
            <p:ph idx="3" type="body"/>
          </p:nvPr>
        </p:nvSpPr>
        <p:spPr>
          <a:xfrm>
            <a:off x="5481825" y="2952263"/>
            <a:ext cx="2520000" cy="8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100"/>
              <a:buFont typeface="Roboto"/>
              <a:buChar char="●"/>
              <a:defRPr b="0" i="0" sz="11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984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100"/>
              <a:buFont typeface="Roboto"/>
              <a:buChar char="○"/>
              <a:defRPr b="0" i="0" sz="11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984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100"/>
              <a:buFont typeface="Roboto"/>
              <a:buChar char="■"/>
              <a:defRPr b="0" i="0" sz="11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984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100"/>
              <a:buFont typeface="Roboto"/>
              <a:buChar char="●"/>
              <a:defRPr b="0" i="0" sz="11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984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100"/>
              <a:buFont typeface="Roboto"/>
              <a:buChar char="○"/>
              <a:defRPr b="0" i="0" sz="11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984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100"/>
              <a:buFont typeface="Roboto"/>
              <a:buChar char="■"/>
              <a:defRPr b="0" i="0" sz="11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984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100"/>
              <a:buFont typeface="Roboto"/>
              <a:buChar char="●"/>
              <a:defRPr b="0" i="0" sz="11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984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100"/>
              <a:buFont typeface="Roboto"/>
              <a:buChar char="○"/>
              <a:defRPr b="0" i="0" sz="11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984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100"/>
              <a:buFont typeface="Roboto"/>
              <a:buChar char="■"/>
              <a:defRPr b="0" i="0" sz="11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68" name="Google Shape;268;p30"/>
          <p:cNvSpPr/>
          <p:nvPr>
            <p:ph idx="4" type="pic"/>
          </p:nvPr>
        </p:nvSpPr>
        <p:spPr>
          <a:xfrm>
            <a:off x="4879875" y="3144338"/>
            <a:ext cx="360000" cy="360000"/>
          </a:xfrm>
          <a:prstGeom prst="rect">
            <a:avLst/>
          </a:prstGeom>
          <a:noFill/>
          <a:ln>
            <a:noFill/>
          </a:ln>
        </p:spPr>
      </p:sp>
      <p:cxnSp>
        <p:nvCxnSpPr>
          <p:cNvPr id="269" name="Google Shape;269;p30"/>
          <p:cNvCxnSpPr/>
          <p:nvPr/>
        </p:nvCxnSpPr>
        <p:spPr>
          <a:xfrm>
            <a:off x="4680000" y="3028463"/>
            <a:ext cx="0" cy="577800"/>
          </a:xfrm>
          <a:prstGeom prst="straightConnector1">
            <a:avLst/>
          </a:prstGeom>
          <a:noFill/>
          <a:ln cap="flat" cmpd="sng" w="9525">
            <a:solidFill>
              <a:srgbClr val="835DE9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70" name="Google Shape;270;p30"/>
          <p:cNvSpPr/>
          <p:nvPr/>
        </p:nvSpPr>
        <p:spPr>
          <a:xfrm>
            <a:off x="696225" y="2061974"/>
            <a:ext cx="576000" cy="5760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" name="Google Shape;271;p30"/>
          <p:cNvSpPr/>
          <p:nvPr/>
        </p:nvSpPr>
        <p:spPr>
          <a:xfrm>
            <a:off x="696225" y="3036800"/>
            <a:ext cx="576000" cy="5760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30"/>
          <p:cNvSpPr txBox="1"/>
          <p:nvPr>
            <p:ph idx="5" type="body"/>
          </p:nvPr>
        </p:nvSpPr>
        <p:spPr>
          <a:xfrm>
            <a:off x="1406175" y="1977450"/>
            <a:ext cx="2520000" cy="8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100"/>
              <a:buFont typeface="Roboto"/>
              <a:buChar char="●"/>
              <a:defRPr b="0" i="0" sz="11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984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100"/>
              <a:buFont typeface="Roboto"/>
              <a:buChar char="○"/>
              <a:defRPr b="0" i="0" sz="11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984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100"/>
              <a:buFont typeface="Roboto"/>
              <a:buChar char="■"/>
              <a:defRPr b="0" i="0" sz="11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984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100"/>
              <a:buFont typeface="Roboto"/>
              <a:buChar char="●"/>
              <a:defRPr b="0" i="0" sz="11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984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100"/>
              <a:buFont typeface="Roboto"/>
              <a:buChar char="○"/>
              <a:defRPr b="0" i="0" sz="11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984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100"/>
              <a:buFont typeface="Roboto"/>
              <a:buChar char="■"/>
              <a:defRPr b="0" i="0" sz="11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984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100"/>
              <a:buFont typeface="Roboto"/>
              <a:buChar char="●"/>
              <a:defRPr b="0" i="0" sz="11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984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100"/>
              <a:buFont typeface="Roboto"/>
              <a:buChar char="○"/>
              <a:defRPr b="0" i="0" sz="11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984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100"/>
              <a:buFont typeface="Roboto"/>
              <a:buChar char="■"/>
              <a:defRPr b="0" i="0" sz="11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73" name="Google Shape;273;p30"/>
          <p:cNvSpPr/>
          <p:nvPr>
            <p:ph idx="6" type="pic"/>
          </p:nvPr>
        </p:nvSpPr>
        <p:spPr>
          <a:xfrm>
            <a:off x="804225" y="2169975"/>
            <a:ext cx="360000" cy="360000"/>
          </a:xfrm>
          <a:prstGeom prst="rect">
            <a:avLst/>
          </a:prstGeom>
          <a:noFill/>
          <a:ln>
            <a:noFill/>
          </a:ln>
        </p:spPr>
      </p:sp>
      <p:cxnSp>
        <p:nvCxnSpPr>
          <p:cNvPr id="274" name="Google Shape;274;p30"/>
          <p:cNvCxnSpPr/>
          <p:nvPr/>
        </p:nvCxnSpPr>
        <p:spPr>
          <a:xfrm>
            <a:off x="604350" y="2053650"/>
            <a:ext cx="0" cy="587400"/>
          </a:xfrm>
          <a:prstGeom prst="straightConnector1">
            <a:avLst/>
          </a:prstGeom>
          <a:noFill/>
          <a:ln cap="flat" cmpd="sng" w="9525">
            <a:solidFill>
              <a:srgbClr val="835DE9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75" name="Google Shape;275;p30"/>
          <p:cNvSpPr txBox="1"/>
          <p:nvPr>
            <p:ph idx="7" type="body"/>
          </p:nvPr>
        </p:nvSpPr>
        <p:spPr>
          <a:xfrm>
            <a:off x="1406175" y="2960588"/>
            <a:ext cx="2520000" cy="8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100"/>
              <a:buFont typeface="Roboto"/>
              <a:buChar char="●"/>
              <a:defRPr b="0" i="0" sz="11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984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100"/>
              <a:buFont typeface="Roboto"/>
              <a:buChar char="○"/>
              <a:defRPr b="0" i="0" sz="11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984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100"/>
              <a:buFont typeface="Roboto"/>
              <a:buChar char="■"/>
              <a:defRPr b="0" i="0" sz="11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984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100"/>
              <a:buFont typeface="Roboto"/>
              <a:buChar char="●"/>
              <a:defRPr b="0" i="0" sz="11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984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100"/>
              <a:buFont typeface="Roboto"/>
              <a:buChar char="○"/>
              <a:defRPr b="0" i="0" sz="11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984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100"/>
              <a:buFont typeface="Roboto"/>
              <a:buChar char="■"/>
              <a:defRPr b="0" i="0" sz="11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984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100"/>
              <a:buFont typeface="Roboto"/>
              <a:buChar char="●"/>
              <a:defRPr b="0" i="0" sz="11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984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100"/>
              <a:buFont typeface="Roboto"/>
              <a:buChar char="○"/>
              <a:defRPr b="0" i="0" sz="11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984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100"/>
              <a:buFont typeface="Roboto"/>
              <a:buChar char="■"/>
              <a:defRPr b="0" i="0" sz="11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76" name="Google Shape;276;p30"/>
          <p:cNvSpPr/>
          <p:nvPr>
            <p:ph idx="8" type="pic"/>
          </p:nvPr>
        </p:nvSpPr>
        <p:spPr>
          <a:xfrm>
            <a:off x="804225" y="3144788"/>
            <a:ext cx="360000" cy="360000"/>
          </a:xfrm>
          <a:prstGeom prst="rect">
            <a:avLst/>
          </a:prstGeom>
          <a:noFill/>
          <a:ln>
            <a:noFill/>
          </a:ln>
        </p:spPr>
      </p:sp>
      <p:cxnSp>
        <p:nvCxnSpPr>
          <p:cNvPr id="277" name="Google Shape;277;p30"/>
          <p:cNvCxnSpPr/>
          <p:nvPr/>
        </p:nvCxnSpPr>
        <p:spPr>
          <a:xfrm>
            <a:off x="604350" y="3036788"/>
            <a:ext cx="0" cy="575100"/>
          </a:xfrm>
          <a:prstGeom prst="straightConnector1">
            <a:avLst/>
          </a:prstGeom>
          <a:noFill/>
          <a:ln cap="flat" cmpd="sng" w="9525">
            <a:solidFill>
              <a:srgbClr val="835DE9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78" name="Google Shape;278;p30"/>
          <p:cNvSpPr txBox="1"/>
          <p:nvPr>
            <p:ph type="title"/>
          </p:nvPr>
        </p:nvSpPr>
        <p:spPr>
          <a:xfrm>
            <a:off x="485050" y="325201"/>
            <a:ext cx="7823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Light"/>
              <a:buNone/>
              <a:defRPr b="0" i="0" sz="2400" u="none" cap="none" strike="noStrike">
                <a:solidFill>
                  <a:schemeClr val="dk2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/>
        </p:txBody>
      </p:sp>
      <p:sp>
        <p:nvSpPr>
          <p:cNvPr id="279" name="Google Shape;279;p30"/>
          <p:cNvSpPr/>
          <p:nvPr/>
        </p:nvSpPr>
        <p:spPr>
          <a:xfrm>
            <a:off x="5624625" y="5022950"/>
            <a:ext cx="3519300" cy="121200"/>
          </a:xfrm>
          <a:prstGeom prst="rect">
            <a:avLst/>
          </a:prstGeom>
          <a:solidFill>
            <a:srgbClr val="916F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30"/>
          <p:cNvSpPr/>
          <p:nvPr/>
        </p:nvSpPr>
        <p:spPr>
          <a:xfrm>
            <a:off x="8175000" y="4773600"/>
            <a:ext cx="969000" cy="370500"/>
          </a:xfrm>
          <a:prstGeom prst="rect">
            <a:avLst/>
          </a:prstGeom>
          <a:solidFill>
            <a:srgbClr val="835D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81" name="Google Shape;281;p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05263" cy="5144146"/>
          </a:xfrm>
          <a:prstGeom prst="rect">
            <a:avLst/>
          </a:prstGeom>
          <a:noFill/>
          <a:ln>
            <a:noFill/>
          </a:ln>
        </p:spPr>
      </p:pic>
      <p:sp>
        <p:nvSpPr>
          <p:cNvPr id="282" name="Google Shape;282;p30"/>
          <p:cNvSpPr txBox="1"/>
          <p:nvPr>
            <p:ph idx="9" type="subTitle"/>
          </p:nvPr>
        </p:nvSpPr>
        <p:spPr>
          <a:xfrm>
            <a:off x="485050" y="793350"/>
            <a:ext cx="82047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 Light"/>
              <a:buNone/>
              <a:defRPr b="0" i="0" sz="12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означение проблем_3">
  <p:cSld name="BIG_NUMBER_6"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31"/>
          <p:cNvSpPr txBox="1"/>
          <p:nvPr>
            <p:ph idx="1" type="body"/>
          </p:nvPr>
        </p:nvSpPr>
        <p:spPr>
          <a:xfrm>
            <a:off x="604350" y="3607650"/>
            <a:ext cx="2217300" cy="8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300"/>
              <a:buFont typeface="Roboto"/>
              <a:buChar char="●"/>
              <a:defRPr b="1" i="0" sz="1300" u="none" cap="none" strike="noStrike">
                <a:solidFill>
                  <a:srgbClr val="6B4FE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85" name="Google Shape;285;p31"/>
          <p:cNvSpPr txBox="1"/>
          <p:nvPr>
            <p:ph idx="2" type="body"/>
          </p:nvPr>
        </p:nvSpPr>
        <p:spPr>
          <a:xfrm>
            <a:off x="3278850" y="3607650"/>
            <a:ext cx="2217300" cy="8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300"/>
              <a:buFont typeface="Roboto"/>
              <a:buChar char="●"/>
              <a:defRPr b="1" i="0" sz="1300" u="none" cap="none" strike="noStrike">
                <a:solidFill>
                  <a:srgbClr val="6B4FE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86" name="Google Shape;286;p31"/>
          <p:cNvSpPr txBox="1"/>
          <p:nvPr>
            <p:ph idx="3" type="body"/>
          </p:nvPr>
        </p:nvSpPr>
        <p:spPr>
          <a:xfrm>
            <a:off x="5953350" y="3607650"/>
            <a:ext cx="2217300" cy="8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300"/>
              <a:buFont typeface="Roboto"/>
              <a:buChar char="●"/>
              <a:defRPr b="1" i="0" sz="1300" u="none" cap="none" strike="noStrike">
                <a:solidFill>
                  <a:srgbClr val="6B4FE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87" name="Google Shape;287;p31"/>
          <p:cNvSpPr txBox="1"/>
          <p:nvPr>
            <p:ph idx="4" type="body"/>
          </p:nvPr>
        </p:nvSpPr>
        <p:spPr>
          <a:xfrm>
            <a:off x="604350" y="3901150"/>
            <a:ext cx="2217300" cy="58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88" name="Google Shape;288;p31"/>
          <p:cNvSpPr txBox="1"/>
          <p:nvPr>
            <p:ph idx="5" type="body"/>
          </p:nvPr>
        </p:nvSpPr>
        <p:spPr>
          <a:xfrm>
            <a:off x="604350" y="1857699"/>
            <a:ext cx="3315900" cy="8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1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1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1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1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1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1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1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1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1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89" name="Google Shape;289;p31"/>
          <p:cNvSpPr txBox="1"/>
          <p:nvPr>
            <p:ph idx="6" type="body"/>
          </p:nvPr>
        </p:nvSpPr>
        <p:spPr>
          <a:xfrm>
            <a:off x="4680000" y="1849375"/>
            <a:ext cx="3519300" cy="8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1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1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1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1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1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1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1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1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1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90" name="Google Shape;290;p31"/>
          <p:cNvSpPr txBox="1"/>
          <p:nvPr>
            <p:ph idx="7" type="body"/>
          </p:nvPr>
        </p:nvSpPr>
        <p:spPr>
          <a:xfrm>
            <a:off x="4680000" y="2052167"/>
            <a:ext cx="3519300" cy="58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91" name="Google Shape;291;p31"/>
          <p:cNvSpPr txBox="1"/>
          <p:nvPr>
            <p:ph idx="8" type="body"/>
          </p:nvPr>
        </p:nvSpPr>
        <p:spPr>
          <a:xfrm>
            <a:off x="604350" y="2060491"/>
            <a:ext cx="3315900" cy="8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92" name="Google Shape;292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cxnSp>
        <p:nvCxnSpPr>
          <p:cNvPr id="293" name="Google Shape;293;p31"/>
          <p:cNvCxnSpPr/>
          <p:nvPr/>
        </p:nvCxnSpPr>
        <p:spPr>
          <a:xfrm>
            <a:off x="4680000" y="1901679"/>
            <a:ext cx="0" cy="791700"/>
          </a:xfrm>
          <a:prstGeom prst="straightConnector1">
            <a:avLst/>
          </a:prstGeom>
          <a:noFill/>
          <a:ln cap="flat" cmpd="sng" w="9525">
            <a:solidFill>
              <a:srgbClr val="835DE9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94" name="Google Shape;294;p31"/>
          <p:cNvCxnSpPr/>
          <p:nvPr/>
        </p:nvCxnSpPr>
        <p:spPr>
          <a:xfrm>
            <a:off x="604350" y="1913023"/>
            <a:ext cx="0" cy="800400"/>
          </a:xfrm>
          <a:prstGeom prst="straightConnector1">
            <a:avLst/>
          </a:prstGeom>
          <a:noFill/>
          <a:ln cap="flat" cmpd="sng" w="9525">
            <a:solidFill>
              <a:srgbClr val="835DE9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95" name="Google Shape;295;p31"/>
          <p:cNvSpPr txBox="1"/>
          <p:nvPr>
            <p:ph type="title"/>
          </p:nvPr>
        </p:nvSpPr>
        <p:spPr>
          <a:xfrm>
            <a:off x="485050" y="325200"/>
            <a:ext cx="4194900" cy="130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Light"/>
              <a:buNone/>
              <a:defRPr b="0" i="0" sz="2400" u="none" cap="none" strike="noStrike">
                <a:solidFill>
                  <a:schemeClr val="dk2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/>
        </p:txBody>
      </p:sp>
      <p:sp>
        <p:nvSpPr>
          <p:cNvPr id="296" name="Google Shape;296;p31"/>
          <p:cNvSpPr/>
          <p:nvPr/>
        </p:nvSpPr>
        <p:spPr>
          <a:xfrm>
            <a:off x="5624625" y="5022950"/>
            <a:ext cx="3519300" cy="121200"/>
          </a:xfrm>
          <a:prstGeom prst="rect">
            <a:avLst/>
          </a:prstGeom>
          <a:solidFill>
            <a:srgbClr val="916F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7" name="Google Shape;297;p31"/>
          <p:cNvSpPr/>
          <p:nvPr/>
        </p:nvSpPr>
        <p:spPr>
          <a:xfrm>
            <a:off x="8175000" y="4773600"/>
            <a:ext cx="969000" cy="370500"/>
          </a:xfrm>
          <a:prstGeom prst="rect">
            <a:avLst/>
          </a:prstGeom>
          <a:solidFill>
            <a:srgbClr val="835D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8" name="Google Shape;298;p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05263" cy="5144146"/>
          </a:xfrm>
          <a:prstGeom prst="rect">
            <a:avLst/>
          </a:prstGeom>
          <a:noFill/>
          <a:ln>
            <a:noFill/>
          </a:ln>
        </p:spPr>
      </p:pic>
      <p:sp>
        <p:nvSpPr>
          <p:cNvPr id="299" name="Google Shape;299;p31"/>
          <p:cNvSpPr/>
          <p:nvPr>
            <p:ph idx="9" type="pic"/>
          </p:nvPr>
        </p:nvSpPr>
        <p:spPr>
          <a:xfrm>
            <a:off x="6706200" y="509000"/>
            <a:ext cx="1766400" cy="575100"/>
          </a:xfrm>
          <a:prstGeom prst="rect">
            <a:avLst/>
          </a:prstGeom>
          <a:noFill/>
          <a:ln>
            <a:noFill/>
          </a:ln>
        </p:spPr>
      </p:sp>
      <p:cxnSp>
        <p:nvCxnSpPr>
          <p:cNvPr id="300" name="Google Shape;300;p31"/>
          <p:cNvCxnSpPr/>
          <p:nvPr/>
        </p:nvCxnSpPr>
        <p:spPr>
          <a:xfrm>
            <a:off x="604350" y="3201588"/>
            <a:ext cx="75663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01" name="Google Shape;301;p31"/>
          <p:cNvSpPr txBox="1"/>
          <p:nvPr>
            <p:ph idx="13" type="body"/>
          </p:nvPr>
        </p:nvSpPr>
        <p:spPr>
          <a:xfrm>
            <a:off x="3278850" y="3901150"/>
            <a:ext cx="2217300" cy="58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302" name="Google Shape;302;p31"/>
          <p:cNvSpPr txBox="1"/>
          <p:nvPr>
            <p:ph idx="14" type="body"/>
          </p:nvPr>
        </p:nvSpPr>
        <p:spPr>
          <a:xfrm>
            <a:off x="5953350" y="3901150"/>
            <a:ext cx="2217300" cy="58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 компании/продукте_7">
  <p:cSld name="BIG_NUMBER_5"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sp>
        <p:nvSpPr>
          <p:cNvPr id="305" name="Google Shape;305;p32"/>
          <p:cNvSpPr/>
          <p:nvPr/>
        </p:nvSpPr>
        <p:spPr>
          <a:xfrm>
            <a:off x="4771875" y="1822938"/>
            <a:ext cx="576000" cy="5760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6" name="Google Shape;306;p32"/>
          <p:cNvSpPr/>
          <p:nvPr/>
        </p:nvSpPr>
        <p:spPr>
          <a:xfrm>
            <a:off x="4771875" y="3104675"/>
            <a:ext cx="576000" cy="5760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7" name="Google Shape;307;p32"/>
          <p:cNvSpPr txBox="1"/>
          <p:nvPr>
            <p:ph idx="1" type="body"/>
          </p:nvPr>
        </p:nvSpPr>
        <p:spPr>
          <a:xfrm>
            <a:off x="5481825" y="1997663"/>
            <a:ext cx="2520000" cy="8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308" name="Google Shape;308;p32"/>
          <p:cNvSpPr/>
          <p:nvPr>
            <p:ph idx="2" type="pic"/>
          </p:nvPr>
        </p:nvSpPr>
        <p:spPr>
          <a:xfrm>
            <a:off x="4879875" y="1939263"/>
            <a:ext cx="360000" cy="360000"/>
          </a:xfrm>
          <a:prstGeom prst="rect">
            <a:avLst/>
          </a:prstGeom>
          <a:noFill/>
          <a:ln>
            <a:noFill/>
          </a:ln>
        </p:spPr>
      </p:sp>
      <p:cxnSp>
        <p:nvCxnSpPr>
          <p:cNvPr id="309" name="Google Shape;309;p32"/>
          <p:cNvCxnSpPr/>
          <p:nvPr/>
        </p:nvCxnSpPr>
        <p:spPr>
          <a:xfrm>
            <a:off x="4680000" y="1814613"/>
            <a:ext cx="0" cy="581100"/>
          </a:xfrm>
          <a:prstGeom prst="straightConnector1">
            <a:avLst/>
          </a:prstGeom>
          <a:noFill/>
          <a:ln cap="flat" cmpd="sng" w="9525">
            <a:solidFill>
              <a:srgbClr val="835DE9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10" name="Google Shape;310;p32"/>
          <p:cNvSpPr txBox="1"/>
          <p:nvPr>
            <p:ph idx="3" type="body"/>
          </p:nvPr>
        </p:nvSpPr>
        <p:spPr>
          <a:xfrm>
            <a:off x="5481825" y="3287713"/>
            <a:ext cx="2520000" cy="8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311" name="Google Shape;311;p32"/>
          <p:cNvSpPr/>
          <p:nvPr>
            <p:ph idx="4" type="pic"/>
          </p:nvPr>
        </p:nvSpPr>
        <p:spPr>
          <a:xfrm>
            <a:off x="4879875" y="3220538"/>
            <a:ext cx="360000" cy="360000"/>
          </a:xfrm>
          <a:prstGeom prst="rect">
            <a:avLst/>
          </a:prstGeom>
          <a:noFill/>
          <a:ln>
            <a:noFill/>
          </a:ln>
        </p:spPr>
      </p:sp>
      <p:cxnSp>
        <p:nvCxnSpPr>
          <p:cNvPr id="312" name="Google Shape;312;p32"/>
          <p:cNvCxnSpPr/>
          <p:nvPr/>
        </p:nvCxnSpPr>
        <p:spPr>
          <a:xfrm>
            <a:off x="4680000" y="3104663"/>
            <a:ext cx="0" cy="577800"/>
          </a:xfrm>
          <a:prstGeom prst="straightConnector1">
            <a:avLst/>
          </a:prstGeom>
          <a:noFill/>
          <a:ln cap="flat" cmpd="sng" w="9525">
            <a:solidFill>
              <a:srgbClr val="835DE9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13" name="Google Shape;313;p32"/>
          <p:cNvSpPr/>
          <p:nvPr/>
        </p:nvSpPr>
        <p:spPr>
          <a:xfrm>
            <a:off x="696225" y="1831263"/>
            <a:ext cx="576000" cy="5760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4" name="Google Shape;314;p32"/>
          <p:cNvSpPr/>
          <p:nvPr/>
        </p:nvSpPr>
        <p:spPr>
          <a:xfrm>
            <a:off x="696225" y="3113000"/>
            <a:ext cx="576000" cy="5760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p32"/>
          <p:cNvSpPr txBox="1"/>
          <p:nvPr>
            <p:ph idx="5" type="body"/>
          </p:nvPr>
        </p:nvSpPr>
        <p:spPr>
          <a:xfrm>
            <a:off x="1406175" y="2005988"/>
            <a:ext cx="2520000" cy="8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316" name="Google Shape;316;p32"/>
          <p:cNvSpPr/>
          <p:nvPr>
            <p:ph idx="6" type="pic"/>
          </p:nvPr>
        </p:nvSpPr>
        <p:spPr>
          <a:xfrm>
            <a:off x="804225" y="1939263"/>
            <a:ext cx="360000" cy="360000"/>
          </a:xfrm>
          <a:prstGeom prst="rect">
            <a:avLst/>
          </a:prstGeom>
          <a:noFill/>
          <a:ln>
            <a:noFill/>
          </a:ln>
        </p:spPr>
      </p:sp>
      <p:cxnSp>
        <p:nvCxnSpPr>
          <p:cNvPr id="317" name="Google Shape;317;p32"/>
          <p:cNvCxnSpPr/>
          <p:nvPr/>
        </p:nvCxnSpPr>
        <p:spPr>
          <a:xfrm>
            <a:off x="604350" y="1822938"/>
            <a:ext cx="0" cy="587400"/>
          </a:xfrm>
          <a:prstGeom prst="straightConnector1">
            <a:avLst/>
          </a:prstGeom>
          <a:noFill/>
          <a:ln cap="flat" cmpd="sng" w="9525">
            <a:solidFill>
              <a:srgbClr val="835DE9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18" name="Google Shape;318;p32"/>
          <p:cNvSpPr txBox="1"/>
          <p:nvPr>
            <p:ph idx="7" type="body"/>
          </p:nvPr>
        </p:nvSpPr>
        <p:spPr>
          <a:xfrm>
            <a:off x="1406175" y="3296038"/>
            <a:ext cx="2520000" cy="8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319" name="Google Shape;319;p32"/>
          <p:cNvSpPr/>
          <p:nvPr>
            <p:ph idx="8" type="pic"/>
          </p:nvPr>
        </p:nvSpPr>
        <p:spPr>
          <a:xfrm>
            <a:off x="804225" y="3220988"/>
            <a:ext cx="360000" cy="360000"/>
          </a:xfrm>
          <a:prstGeom prst="rect">
            <a:avLst/>
          </a:prstGeom>
          <a:noFill/>
          <a:ln>
            <a:noFill/>
          </a:ln>
        </p:spPr>
      </p:sp>
      <p:cxnSp>
        <p:nvCxnSpPr>
          <p:cNvPr id="320" name="Google Shape;320;p32"/>
          <p:cNvCxnSpPr/>
          <p:nvPr/>
        </p:nvCxnSpPr>
        <p:spPr>
          <a:xfrm>
            <a:off x="604350" y="3112988"/>
            <a:ext cx="0" cy="575100"/>
          </a:xfrm>
          <a:prstGeom prst="straightConnector1">
            <a:avLst/>
          </a:prstGeom>
          <a:noFill/>
          <a:ln cap="flat" cmpd="sng" w="9525">
            <a:solidFill>
              <a:srgbClr val="835DE9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21" name="Google Shape;321;p32"/>
          <p:cNvSpPr txBox="1"/>
          <p:nvPr>
            <p:ph type="title"/>
          </p:nvPr>
        </p:nvSpPr>
        <p:spPr>
          <a:xfrm>
            <a:off x="485050" y="325201"/>
            <a:ext cx="7823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Light"/>
              <a:buNone/>
              <a:defRPr b="0" i="0" sz="2400" u="none" cap="none" strike="noStrike">
                <a:solidFill>
                  <a:schemeClr val="dk2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/>
        </p:txBody>
      </p:sp>
      <p:sp>
        <p:nvSpPr>
          <p:cNvPr id="322" name="Google Shape;322;p32"/>
          <p:cNvSpPr/>
          <p:nvPr/>
        </p:nvSpPr>
        <p:spPr>
          <a:xfrm>
            <a:off x="5624625" y="5022950"/>
            <a:ext cx="3519300" cy="121200"/>
          </a:xfrm>
          <a:prstGeom prst="rect">
            <a:avLst/>
          </a:prstGeom>
          <a:solidFill>
            <a:srgbClr val="916F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3" name="Google Shape;323;p32"/>
          <p:cNvSpPr/>
          <p:nvPr/>
        </p:nvSpPr>
        <p:spPr>
          <a:xfrm>
            <a:off x="8175000" y="4773600"/>
            <a:ext cx="969000" cy="370500"/>
          </a:xfrm>
          <a:prstGeom prst="rect">
            <a:avLst/>
          </a:prstGeom>
          <a:solidFill>
            <a:srgbClr val="835D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4" name="Google Shape;324;p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05263" cy="5144146"/>
          </a:xfrm>
          <a:prstGeom prst="rect">
            <a:avLst/>
          </a:prstGeom>
          <a:noFill/>
          <a:ln>
            <a:noFill/>
          </a:ln>
        </p:spPr>
      </p:pic>
      <p:sp>
        <p:nvSpPr>
          <p:cNvPr id="325" name="Google Shape;325;p32"/>
          <p:cNvSpPr txBox="1"/>
          <p:nvPr>
            <p:ph idx="9" type="subTitle"/>
          </p:nvPr>
        </p:nvSpPr>
        <p:spPr>
          <a:xfrm>
            <a:off x="485050" y="793350"/>
            <a:ext cx="82047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 Light"/>
              <a:buNone/>
              <a:defRPr b="0" i="0" sz="12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6" name="Google Shape;326;p32"/>
          <p:cNvSpPr txBox="1"/>
          <p:nvPr>
            <p:ph idx="13" type="body"/>
          </p:nvPr>
        </p:nvSpPr>
        <p:spPr>
          <a:xfrm>
            <a:off x="5481825" y="1755067"/>
            <a:ext cx="2520000" cy="30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100"/>
              <a:buFont typeface="Roboto"/>
              <a:buChar char="●"/>
              <a:defRPr b="1" i="0" sz="1100" u="none" cap="none" strike="noStrike">
                <a:solidFill>
                  <a:srgbClr val="6B4FE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984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100"/>
              <a:buFont typeface="Roboto"/>
              <a:buChar char="○"/>
              <a:defRPr b="1" i="0" sz="1100" u="none" cap="none" strike="noStrike">
                <a:solidFill>
                  <a:srgbClr val="6B4FE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984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100"/>
              <a:buFont typeface="Roboto"/>
              <a:buChar char="■"/>
              <a:defRPr b="1" i="0" sz="1100" u="none" cap="none" strike="noStrike">
                <a:solidFill>
                  <a:srgbClr val="6B4FE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984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100"/>
              <a:buFont typeface="Roboto"/>
              <a:buChar char="●"/>
              <a:defRPr b="1" i="0" sz="1100" u="none" cap="none" strike="noStrike">
                <a:solidFill>
                  <a:srgbClr val="6B4FE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984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100"/>
              <a:buFont typeface="Roboto"/>
              <a:buChar char="○"/>
              <a:defRPr b="1" i="0" sz="1100" u="none" cap="none" strike="noStrike">
                <a:solidFill>
                  <a:srgbClr val="6B4FE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984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100"/>
              <a:buFont typeface="Roboto"/>
              <a:buChar char="■"/>
              <a:defRPr b="1" i="0" sz="1100" u="none" cap="none" strike="noStrike">
                <a:solidFill>
                  <a:srgbClr val="6B4FE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984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100"/>
              <a:buFont typeface="Roboto"/>
              <a:buChar char="●"/>
              <a:defRPr b="1" i="0" sz="1100" u="none" cap="none" strike="noStrike">
                <a:solidFill>
                  <a:srgbClr val="6B4FE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984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100"/>
              <a:buFont typeface="Roboto"/>
              <a:buChar char="○"/>
              <a:defRPr b="1" i="0" sz="1100" u="none" cap="none" strike="noStrike">
                <a:solidFill>
                  <a:srgbClr val="6B4FE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984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100"/>
              <a:buFont typeface="Roboto"/>
              <a:buChar char="■"/>
              <a:defRPr b="1" i="0" sz="1100" u="none" cap="none" strike="noStrike">
                <a:solidFill>
                  <a:srgbClr val="6B4FE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327" name="Google Shape;327;p32"/>
          <p:cNvSpPr txBox="1"/>
          <p:nvPr>
            <p:ph idx="14" type="body"/>
          </p:nvPr>
        </p:nvSpPr>
        <p:spPr>
          <a:xfrm>
            <a:off x="5481825" y="3045117"/>
            <a:ext cx="2520000" cy="3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100"/>
              <a:buFont typeface="Roboto"/>
              <a:buChar char="●"/>
              <a:defRPr b="1" i="0" sz="1100" u="none" cap="none" strike="noStrike">
                <a:solidFill>
                  <a:srgbClr val="6B4FE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984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100"/>
              <a:buFont typeface="Roboto"/>
              <a:buChar char="○"/>
              <a:defRPr b="1" i="0" sz="1100" u="none" cap="none" strike="noStrike">
                <a:solidFill>
                  <a:srgbClr val="6B4FE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984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100"/>
              <a:buFont typeface="Roboto"/>
              <a:buChar char="■"/>
              <a:defRPr b="1" i="0" sz="1100" u="none" cap="none" strike="noStrike">
                <a:solidFill>
                  <a:srgbClr val="6B4FE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984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100"/>
              <a:buFont typeface="Roboto"/>
              <a:buChar char="●"/>
              <a:defRPr b="1" i="0" sz="1100" u="none" cap="none" strike="noStrike">
                <a:solidFill>
                  <a:srgbClr val="6B4FE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984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100"/>
              <a:buFont typeface="Roboto"/>
              <a:buChar char="○"/>
              <a:defRPr b="1" i="0" sz="1100" u="none" cap="none" strike="noStrike">
                <a:solidFill>
                  <a:srgbClr val="6B4FE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984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100"/>
              <a:buFont typeface="Roboto"/>
              <a:buChar char="■"/>
              <a:defRPr b="1" i="0" sz="1100" u="none" cap="none" strike="noStrike">
                <a:solidFill>
                  <a:srgbClr val="6B4FE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984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100"/>
              <a:buFont typeface="Roboto"/>
              <a:buChar char="●"/>
              <a:defRPr b="1" i="0" sz="1100" u="none" cap="none" strike="noStrike">
                <a:solidFill>
                  <a:srgbClr val="6B4FE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984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100"/>
              <a:buFont typeface="Roboto"/>
              <a:buChar char="○"/>
              <a:defRPr b="1" i="0" sz="1100" u="none" cap="none" strike="noStrike">
                <a:solidFill>
                  <a:srgbClr val="6B4FE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984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100"/>
              <a:buFont typeface="Roboto"/>
              <a:buChar char="■"/>
              <a:defRPr b="1" i="0" sz="1100" u="none" cap="none" strike="noStrike">
                <a:solidFill>
                  <a:srgbClr val="6B4FE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328" name="Google Shape;328;p32"/>
          <p:cNvSpPr txBox="1"/>
          <p:nvPr>
            <p:ph idx="15" type="body"/>
          </p:nvPr>
        </p:nvSpPr>
        <p:spPr>
          <a:xfrm>
            <a:off x="1406175" y="1757997"/>
            <a:ext cx="2520000" cy="30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100"/>
              <a:buFont typeface="Roboto"/>
              <a:buChar char="●"/>
              <a:defRPr b="1" i="0" sz="1100" u="none" cap="none" strike="noStrike">
                <a:solidFill>
                  <a:srgbClr val="6B4FE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984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100"/>
              <a:buFont typeface="Roboto"/>
              <a:buChar char="○"/>
              <a:defRPr b="1" i="0" sz="1100" u="none" cap="none" strike="noStrike">
                <a:solidFill>
                  <a:srgbClr val="6B4FE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984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100"/>
              <a:buFont typeface="Roboto"/>
              <a:buChar char="■"/>
              <a:defRPr b="1" i="0" sz="1100" u="none" cap="none" strike="noStrike">
                <a:solidFill>
                  <a:srgbClr val="6B4FE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984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100"/>
              <a:buFont typeface="Roboto"/>
              <a:buChar char="●"/>
              <a:defRPr b="1" i="0" sz="1100" u="none" cap="none" strike="noStrike">
                <a:solidFill>
                  <a:srgbClr val="6B4FE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984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100"/>
              <a:buFont typeface="Roboto"/>
              <a:buChar char="○"/>
              <a:defRPr b="1" i="0" sz="1100" u="none" cap="none" strike="noStrike">
                <a:solidFill>
                  <a:srgbClr val="6B4FE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984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100"/>
              <a:buFont typeface="Roboto"/>
              <a:buChar char="■"/>
              <a:defRPr b="1" i="0" sz="1100" u="none" cap="none" strike="noStrike">
                <a:solidFill>
                  <a:srgbClr val="6B4FE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984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100"/>
              <a:buFont typeface="Roboto"/>
              <a:buChar char="●"/>
              <a:defRPr b="1" i="0" sz="1100" u="none" cap="none" strike="noStrike">
                <a:solidFill>
                  <a:srgbClr val="6B4FE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984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100"/>
              <a:buFont typeface="Roboto"/>
              <a:buChar char="○"/>
              <a:defRPr b="1" i="0" sz="1100" u="none" cap="none" strike="noStrike">
                <a:solidFill>
                  <a:srgbClr val="6B4FE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984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100"/>
              <a:buFont typeface="Roboto"/>
              <a:buChar char="■"/>
              <a:defRPr b="1" i="0" sz="1100" u="none" cap="none" strike="noStrike">
                <a:solidFill>
                  <a:srgbClr val="6B4FE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329" name="Google Shape;329;p32"/>
          <p:cNvSpPr txBox="1"/>
          <p:nvPr>
            <p:ph idx="16" type="body"/>
          </p:nvPr>
        </p:nvSpPr>
        <p:spPr>
          <a:xfrm>
            <a:off x="1406175" y="3048020"/>
            <a:ext cx="2520000" cy="3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100"/>
              <a:buFont typeface="Roboto"/>
              <a:buChar char="●"/>
              <a:defRPr b="1" i="0" sz="1100" u="none" cap="none" strike="noStrike">
                <a:solidFill>
                  <a:srgbClr val="6B4FE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984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100"/>
              <a:buFont typeface="Roboto"/>
              <a:buChar char="○"/>
              <a:defRPr b="1" i="0" sz="1100" u="none" cap="none" strike="noStrike">
                <a:solidFill>
                  <a:srgbClr val="6B4FE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984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100"/>
              <a:buFont typeface="Roboto"/>
              <a:buChar char="■"/>
              <a:defRPr b="1" i="0" sz="1100" u="none" cap="none" strike="noStrike">
                <a:solidFill>
                  <a:srgbClr val="6B4FE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984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100"/>
              <a:buFont typeface="Roboto"/>
              <a:buChar char="●"/>
              <a:defRPr b="1" i="0" sz="1100" u="none" cap="none" strike="noStrike">
                <a:solidFill>
                  <a:srgbClr val="6B4FE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984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100"/>
              <a:buFont typeface="Roboto"/>
              <a:buChar char="○"/>
              <a:defRPr b="1" i="0" sz="1100" u="none" cap="none" strike="noStrike">
                <a:solidFill>
                  <a:srgbClr val="6B4FE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984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100"/>
              <a:buFont typeface="Roboto"/>
              <a:buChar char="■"/>
              <a:defRPr b="1" i="0" sz="1100" u="none" cap="none" strike="noStrike">
                <a:solidFill>
                  <a:srgbClr val="6B4FE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984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100"/>
              <a:buFont typeface="Roboto"/>
              <a:buChar char="●"/>
              <a:defRPr b="1" i="0" sz="1100" u="none" cap="none" strike="noStrike">
                <a:solidFill>
                  <a:srgbClr val="6B4FE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984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100"/>
              <a:buFont typeface="Roboto"/>
              <a:buChar char="○"/>
              <a:defRPr b="1" i="0" sz="1100" u="none" cap="none" strike="noStrike">
                <a:solidFill>
                  <a:srgbClr val="6B4FE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984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100"/>
              <a:buFont typeface="Roboto"/>
              <a:buChar char="■"/>
              <a:defRPr b="1" i="0" sz="1100" u="none" cap="none" strike="noStrike">
                <a:solidFill>
                  <a:srgbClr val="6B4FE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езультаты и планы_1">
  <p:cSld name="BIG_NUMBER_4"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sp>
        <p:nvSpPr>
          <p:cNvPr id="332" name="Google Shape;332;p33"/>
          <p:cNvSpPr/>
          <p:nvPr/>
        </p:nvSpPr>
        <p:spPr>
          <a:xfrm>
            <a:off x="4771875" y="2053650"/>
            <a:ext cx="576000" cy="5760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33"/>
          <p:cNvSpPr/>
          <p:nvPr/>
        </p:nvSpPr>
        <p:spPr>
          <a:xfrm>
            <a:off x="4771875" y="3028475"/>
            <a:ext cx="576000" cy="5760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4" name="Google Shape;334;p33"/>
          <p:cNvSpPr txBox="1"/>
          <p:nvPr>
            <p:ph idx="1" type="body"/>
          </p:nvPr>
        </p:nvSpPr>
        <p:spPr>
          <a:xfrm>
            <a:off x="5481825" y="2045325"/>
            <a:ext cx="2520000" cy="8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335" name="Google Shape;335;p33"/>
          <p:cNvSpPr/>
          <p:nvPr>
            <p:ph idx="2" type="pic"/>
          </p:nvPr>
        </p:nvSpPr>
        <p:spPr>
          <a:xfrm>
            <a:off x="4879875" y="2169975"/>
            <a:ext cx="360000" cy="360000"/>
          </a:xfrm>
          <a:prstGeom prst="rect">
            <a:avLst/>
          </a:prstGeom>
          <a:noFill/>
          <a:ln>
            <a:noFill/>
          </a:ln>
        </p:spPr>
      </p:sp>
      <p:cxnSp>
        <p:nvCxnSpPr>
          <p:cNvPr id="336" name="Google Shape;336;p33"/>
          <p:cNvCxnSpPr/>
          <p:nvPr/>
        </p:nvCxnSpPr>
        <p:spPr>
          <a:xfrm>
            <a:off x="4680000" y="2045325"/>
            <a:ext cx="0" cy="581100"/>
          </a:xfrm>
          <a:prstGeom prst="straightConnector1">
            <a:avLst/>
          </a:prstGeom>
          <a:noFill/>
          <a:ln cap="flat" cmpd="sng" w="9525">
            <a:solidFill>
              <a:srgbClr val="835DE9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37" name="Google Shape;337;p33"/>
          <p:cNvSpPr txBox="1"/>
          <p:nvPr>
            <p:ph idx="3" type="body"/>
          </p:nvPr>
        </p:nvSpPr>
        <p:spPr>
          <a:xfrm>
            <a:off x="5481825" y="3028463"/>
            <a:ext cx="2520000" cy="8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338" name="Google Shape;338;p33"/>
          <p:cNvSpPr/>
          <p:nvPr>
            <p:ph idx="4" type="pic"/>
          </p:nvPr>
        </p:nvSpPr>
        <p:spPr>
          <a:xfrm>
            <a:off x="4879875" y="3144338"/>
            <a:ext cx="360000" cy="360000"/>
          </a:xfrm>
          <a:prstGeom prst="rect">
            <a:avLst/>
          </a:prstGeom>
          <a:noFill/>
          <a:ln>
            <a:noFill/>
          </a:ln>
        </p:spPr>
      </p:sp>
      <p:cxnSp>
        <p:nvCxnSpPr>
          <p:cNvPr id="339" name="Google Shape;339;p33"/>
          <p:cNvCxnSpPr/>
          <p:nvPr/>
        </p:nvCxnSpPr>
        <p:spPr>
          <a:xfrm>
            <a:off x="4680000" y="3028463"/>
            <a:ext cx="0" cy="577800"/>
          </a:xfrm>
          <a:prstGeom prst="straightConnector1">
            <a:avLst/>
          </a:prstGeom>
          <a:noFill/>
          <a:ln cap="flat" cmpd="sng" w="9525">
            <a:solidFill>
              <a:srgbClr val="835DE9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40" name="Google Shape;340;p33"/>
          <p:cNvSpPr/>
          <p:nvPr/>
        </p:nvSpPr>
        <p:spPr>
          <a:xfrm>
            <a:off x="696225" y="2061974"/>
            <a:ext cx="576000" cy="5760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1" name="Google Shape;341;p33"/>
          <p:cNvSpPr/>
          <p:nvPr/>
        </p:nvSpPr>
        <p:spPr>
          <a:xfrm>
            <a:off x="696225" y="3036800"/>
            <a:ext cx="576000" cy="5760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2" name="Google Shape;342;p33"/>
          <p:cNvSpPr txBox="1"/>
          <p:nvPr>
            <p:ph idx="5" type="body"/>
          </p:nvPr>
        </p:nvSpPr>
        <p:spPr>
          <a:xfrm>
            <a:off x="1406175" y="2053650"/>
            <a:ext cx="2520000" cy="8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343" name="Google Shape;343;p33"/>
          <p:cNvSpPr/>
          <p:nvPr>
            <p:ph idx="6" type="pic"/>
          </p:nvPr>
        </p:nvSpPr>
        <p:spPr>
          <a:xfrm>
            <a:off x="804225" y="2169975"/>
            <a:ext cx="360000" cy="360000"/>
          </a:xfrm>
          <a:prstGeom prst="rect">
            <a:avLst/>
          </a:prstGeom>
          <a:noFill/>
          <a:ln>
            <a:noFill/>
          </a:ln>
        </p:spPr>
      </p:sp>
      <p:cxnSp>
        <p:nvCxnSpPr>
          <p:cNvPr id="344" name="Google Shape;344;p33"/>
          <p:cNvCxnSpPr/>
          <p:nvPr/>
        </p:nvCxnSpPr>
        <p:spPr>
          <a:xfrm>
            <a:off x="604350" y="2053650"/>
            <a:ext cx="0" cy="587400"/>
          </a:xfrm>
          <a:prstGeom prst="straightConnector1">
            <a:avLst/>
          </a:prstGeom>
          <a:noFill/>
          <a:ln cap="flat" cmpd="sng" w="9525">
            <a:solidFill>
              <a:srgbClr val="835DE9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45" name="Google Shape;345;p33"/>
          <p:cNvSpPr txBox="1"/>
          <p:nvPr>
            <p:ph idx="7" type="body"/>
          </p:nvPr>
        </p:nvSpPr>
        <p:spPr>
          <a:xfrm>
            <a:off x="1406175" y="3036788"/>
            <a:ext cx="2520000" cy="8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346" name="Google Shape;346;p33"/>
          <p:cNvSpPr/>
          <p:nvPr>
            <p:ph idx="8" type="pic"/>
          </p:nvPr>
        </p:nvSpPr>
        <p:spPr>
          <a:xfrm>
            <a:off x="804225" y="3144788"/>
            <a:ext cx="360000" cy="360000"/>
          </a:xfrm>
          <a:prstGeom prst="rect">
            <a:avLst/>
          </a:prstGeom>
          <a:noFill/>
          <a:ln>
            <a:noFill/>
          </a:ln>
        </p:spPr>
      </p:sp>
      <p:cxnSp>
        <p:nvCxnSpPr>
          <p:cNvPr id="347" name="Google Shape;347;p33"/>
          <p:cNvCxnSpPr/>
          <p:nvPr/>
        </p:nvCxnSpPr>
        <p:spPr>
          <a:xfrm>
            <a:off x="604350" y="3036788"/>
            <a:ext cx="0" cy="575100"/>
          </a:xfrm>
          <a:prstGeom prst="straightConnector1">
            <a:avLst/>
          </a:prstGeom>
          <a:noFill/>
          <a:ln cap="flat" cmpd="sng" w="9525">
            <a:solidFill>
              <a:srgbClr val="835DE9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48" name="Google Shape;348;p33"/>
          <p:cNvSpPr txBox="1"/>
          <p:nvPr>
            <p:ph type="title"/>
          </p:nvPr>
        </p:nvSpPr>
        <p:spPr>
          <a:xfrm>
            <a:off x="485050" y="325201"/>
            <a:ext cx="7823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Light"/>
              <a:buNone/>
              <a:defRPr b="0" i="0" sz="2400" u="none" cap="none" strike="noStrike">
                <a:solidFill>
                  <a:schemeClr val="dk2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/>
        </p:txBody>
      </p:sp>
      <p:sp>
        <p:nvSpPr>
          <p:cNvPr id="349" name="Google Shape;349;p33"/>
          <p:cNvSpPr/>
          <p:nvPr/>
        </p:nvSpPr>
        <p:spPr>
          <a:xfrm>
            <a:off x="5624625" y="5022950"/>
            <a:ext cx="3519300" cy="121200"/>
          </a:xfrm>
          <a:prstGeom prst="rect">
            <a:avLst/>
          </a:prstGeom>
          <a:solidFill>
            <a:srgbClr val="916F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0" name="Google Shape;350;p33"/>
          <p:cNvSpPr/>
          <p:nvPr/>
        </p:nvSpPr>
        <p:spPr>
          <a:xfrm>
            <a:off x="8175000" y="4773600"/>
            <a:ext cx="969000" cy="370500"/>
          </a:xfrm>
          <a:prstGeom prst="rect">
            <a:avLst/>
          </a:prstGeom>
          <a:solidFill>
            <a:srgbClr val="835D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51" name="Google Shape;351;p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05263" cy="5144146"/>
          </a:xfrm>
          <a:prstGeom prst="rect">
            <a:avLst/>
          </a:prstGeom>
          <a:noFill/>
          <a:ln>
            <a:noFill/>
          </a:ln>
        </p:spPr>
      </p:pic>
      <p:sp>
        <p:nvSpPr>
          <p:cNvPr id="352" name="Google Shape;352;p33"/>
          <p:cNvSpPr txBox="1"/>
          <p:nvPr>
            <p:ph idx="9" type="subTitle"/>
          </p:nvPr>
        </p:nvSpPr>
        <p:spPr>
          <a:xfrm>
            <a:off x="485050" y="793350"/>
            <a:ext cx="82047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 Light"/>
              <a:buNone/>
              <a:defRPr b="0" i="0" sz="12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реимущества_2">
  <p:cSld name="BIG_NUMBER_3"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sp>
        <p:nvSpPr>
          <p:cNvPr id="355" name="Google Shape;355;p34"/>
          <p:cNvSpPr/>
          <p:nvPr/>
        </p:nvSpPr>
        <p:spPr>
          <a:xfrm>
            <a:off x="696225" y="3621498"/>
            <a:ext cx="3753600" cy="7383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6" name="Google Shape;356;p34"/>
          <p:cNvSpPr txBox="1"/>
          <p:nvPr>
            <p:ph idx="1" type="body"/>
          </p:nvPr>
        </p:nvSpPr>
        <p:spPr>
          <a:xfrm>
            <a:off x="1406175" y="3710600"/>
            <a:ext cx="2520000" cy="58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21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000"/>
              <a:buFont typeface="Roboto"/>
              <a:buChar char="●"/>
              <a:defRPr b="1" i="0" sz="1000" u="none" cap="none" strike="noStrike">
                <a:solidFill>
                  <a:srgbClr val="835DE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921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000"/>
              <a:buFont typeface="Roboto"/>
              <a:buChar char="○"/>
              <a:defRPr b="1" i="0" sz="1000" u="none" cap="none" strike="noStrike">
                <a:solidFill>
                  <a:srgbClr val="835DE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921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000"/>
              <a:buFont typeface="Roboto"/>
              <a:buChar char="■"/>
              <a:defRPr b="1" i="0" sz="1000" u="none" cap="none" strike="noStrike">
                <a:solidFill>
                  <a:srgbClr val="835DE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921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000"/>
              <a:buFont typeface="Roboto"/>
              <a:buChar char="●"/>
              <a:defRPr b="1" i="0" sz="1000" u="none" cap="none" strike="noStrike">
                <a:solidFill>
                  <a:srgbClr val="835DE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921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000"/>
              <a:buFont typeface="Roboto"/>
              <a:buChar char="○"/>
              <a:defRPr b="1" i="0" sz="1000" u="none" cap="none" strike="noStrike">
                <a:solidFill>
                  <a:srgbClr val="835DE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921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000"/>
              <a:buFont typeface="Roboto"/>
              <a:buChar char="■"/>
              <a:defRPr b="1" i="0" sz="1000" u="none" cap="none" strike="noStrike">
                <a:solidFill>
                  <a:srgbClr val="835DE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921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000"/>
              <a:buFont typeface="Roboto"/>
              <a:buChar char="●"/>
              <a:defRPr b="1" i="0" sz="1000" u="none" cap="none" strike="noStrike">
                <a:solidFill>
                  <a:srgbClr val="835DE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921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000"/>
              <a:buFont typeface="Roboto"/>
              <a:buChar char="○"/>
              <a:defRPr b="1" i="0" sz="1000" u="none" cap="none" strike="noStrike">
                <a:solidFill>
                  <a:srgbClr val="835DE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921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000"/>
              <a:buFont typeface="Roboto"/>
              <a:buChar char="■"/>
              <a:defRPr b="1" i="0" sz="1000" u="none" cap="none" strike="noStrike">
                <a:solidFill>
                  <a:srgbClr val="835DE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357" name="Google Shape;357;p34"/>
          <p:cNvSpPr/>
          <p:nvPr>
            <p:ph idx="2" type="pic"/>
          </p:nvPr>
        </p:nvSpPr>
        <p:spPr>
          <a:xfrm>
            <a:off x="804225" y="3838225"/>
            <a:ext cx="360000" cy="360000"/>
          </a:xfrm>
          <a:prstGeom prst="rect">
            <a:avLst/>
          </a:prstGeom>
          <a:noFill/>
          <a:ln>
            <a:noFill/>
          </a:ln>
        </p:spPr>
      </p:sp>
      <p:cxnSp>
        <p:nvCxnSpPr>
          <p:cNvPr id="358" name="Google Shape;358;p34"/>
          <p:cNvCxnSpPr/>
          <p:nvPr/>
        </p:nvCxnSpPr>
        <p:spPr>
          <a:xfrm>
            <a:off x="604350" y="3610825"/>
            <a:ext cx="0" cy="744900"/>
          </a:xfrm>
          <a:prstGeom prst="straightConnector1">
            <a:avLst/>
          </a:prstGeom>
          <a:noFill/>
          <a:ln cap="flat" cmpd="sng" w="9525">
            <a:solidFill>
              <a:srgbClr val="835DE9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59" name="Google Shape;359;p34"/>
          <p:cNvSpPr/>
          <p:nvPr/>
        </p:nvSpPr>
        <p:spPr>
          <a:xfrm>
            <a:off x="696225" y="1555676"/>
            <a:ext cx="3753600" cy="7491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0" name="Google Shape;360;p34"/>
          <p:cNvSpPr/>
          <p:nvPr/>
        </p:nvSpPr>
        <p:spPr>
          <a:xfrm>
            <a:off x="696225" y="2593957"/>
            <a:ext cx="3753600" cy="7491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1" name="Google Shape;361;p34"/>
          <p:cNvSpPr txBox="1"/>
          <p:nvPr>
            <p:ph idx="3" type="body"/>
          </p:nvPr>
        </p:nvSpPr>
        <p:spPr>
          <a:xfrm>
            <a:off x="1406175" y="1637795"/>
            <a:ext cx="2520000" cy="58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21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000"/>
              <a:buFont typeface="Roboto"/>
              <a:buChar char="●"/>
              <a:defRPr b="1" i="0" sz="1000" u="none" cap="none" strike="noStrike">
                <a:solidFill>
                  <a:srgbClr val="835DE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921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000"/>
              <a:buFont typeface="Roboto"/>
              <a:buChar char="○"/>
              <a:defRPr b="1" i="0" sz="1000" u="none" cap="none" strike="noStrike">
                <a:solidFill>
                  <a:srgbClr val="835DE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921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000"/>
              <a:buFont typeface="Roboto"/>
              <a:buChar char="■"/>
              <a:defRPr b="1" i="0" sz="1000" u="none" cap="none" strike="noStrike">
                <a:solidFill>
                  <a:srgbClr val="835DE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921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000"/>
              <a:buFont typeface="Roboto"/>
              <a:buChar char="●"/>
              <a:defRPr b="1" i="0" sz="1000" u="none" cap="none" strike="noStrike">
                <a:solidFill>
                  <a:srgbClr val="835DE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921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000"/>
              <a:buFont typeface="Roboto"/>
              <a:buChar char="○"/>
              <a:defRPr b="1" i="0" sz="1000" u="none" cap="none" strike="noStrike">
                <a:solidFill>
                  <a:srgbClr val="835DE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921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000"/>
              <a:buFont typeface="Roboto"/>
              <a:buChar char="■"/>
              <a:defRPr b="1" i="0" sz="1000" u="none" cap="none" strike="noStrike">
                <a:solidFill>
                  <a:srgbClr val="835DE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921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000"/>
              <a:buFont typeface="Roboto"/>
              <a:buChar char="●"/>
              <a:defRPr b="1" i="0" sz="1000" u="none" cap="none" strike="noStrike">
                <a:solidFill>
                  <a:srgbClr val="835DE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921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000"/>
              <a:buFont typeface="Roboto"/>
              <a:buChar char="○"/>
              <a:defRPr b="1" i="0" sz="1000" u="none" cap="none" strike="noStrike">
                <a:solidFill>
                  <a:srgbClr val="835DE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921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000"/>
              <a:buFont typeface="Roboto"/>
              <a:buChar char="■"/>
              <a:defRPr b="1" i="0" sz="1000" u="none" cap="none" strike="noStrike">
                <a:solidFill>
                  <a:srgbClr val="835DE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362" name="Google Shape;362;p34"/>
          <p:cNvSpPr/>
          <p:nvPr>
            <p:ph idx="4" type="pic"/>
          </p:nvPr>
        </p:nvSpPr>
        <p:spPr>
          <a:xfrm>
            <a:off x="804225" y="1740175"/>
            <a:ext cx="360000" cy="360000"/>
          </a:xfrm>
          <a:prstGeom prst="rect">
            <a:avLst/>
          </a:prstGeom>
          <a:noFill/>
          <a:ln>
            <a:noFill/>
          </a:ln>
        </p:spPr>
      </p:sp>
      <p:cxnSp>
        <p:nvCxnSpPr>
          <p:cNvPr id="363" name="Google Shape;363;p34"/>
          <p:cNvCxnSpPr/>
          <p:nvPr/>
        </p:nvCxnSpPr>
        <p:spPr>
          <a:xfrm>
            <a:off x="604350" y="1544850"/>
            <a:ext cx="0" cy="763800"/>
          </a:xfrm>
          <a:prstGeom prst="straightConnector1">
            <a:avLst/>
          </a:prstGeom>
          <a:noFill/>
          <a:ln cap="flat" cmpd="sng" w="9525">
            <a:solidFill>
              <a:srgbClr val="835DE9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64" name="Google Shape;364;p34"/>
          <p:cNvSpPr txBox="1"/>
          <p:nvPr>
            <p:ph idx="5" type="body"/>
          </p:nvPr>
        </p:nvSpPr>
        <p:spPr>
          <a:xfrm>
            <a:off x="1406175" y="2691475"/>
            <a:ext cx="2520000" cy="58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21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000"/>
              <a:buFont typeface="Roboto"/>
              <a:buChar char="●"/>
              <a:defRPr b="1" i="0" sz="1000" u="none" cap="none" strike="noStrike">
                <a:solidFill>
                  <a:srgbClr val="835DE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921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000"/>
              <a:buFont typeface="Roboto"/>
              <a:buChar char="○"/>
              <a:defRPr b="1" i="0" sz="1000" u="none" cap="none" strike="noStrike">
                <a:solidFill>
                  <a:srgbClr val="835DE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921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000"/>
              <a:buFont typeface="Roboto"/>
              <a:buChar char="■"/>
              <a:defRPr b="1" i="0" sz="1000" u="none" cap="none" strike="noStrike">
                <a:solidFill>
                  <a:srgbClr val="835DE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921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000"/>
              <a:buFont typeface="Roboto"/>
              <a:buChar char="●"/>
              <a:defRPr b="1" i="0" sz="1000" u="none" cap="none" strike="noStrike">
                <a:solidFill>
                  <a:srgbClr val="835DE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921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000"/>
              <a:buFont typeface="Roboto"/>
              <a:buChar char="○"/>
              <a:defRPr b="1" i="0" sz="1000" u="none" cap="none" strike="noStrike">
                <a:solidFill>
                  <a:srgbClr val="835DE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921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000"/>
              <a:buFont typeface="Roboto"/>
              <a:buChar char="■"/>
              <a:defRPr b="1" i="0" sz="1000" u="none" cap="none" strike="noStrike">
                <a:solidFill>
                  <a:srgbClr val="835DE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921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000"/>
              <a:buFont typeface="Roboto"/>
              <a:buChar char="●"/>
              <a:defRPr b="1" i="0" sz="1000" u="none" cap="none" strike="noStrike">
                <a:solidFill>
                  <a:srgbClr val="835DE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921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000"/>
              <a:buFont typeface="Roboto"/>
              <a:buChar char="○"/>
              <a:defRPr b="1" i="0" sz="1000" u="none" cap="none" strike="noStrike">
                <a:solidFill>
                  <a:srgbClr val="835DE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921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000"/>
              <a:buFont typeface="Roboto"/>
              <a:buChar char="■"/>
              <a:defRPr b="1" i="0" sz="1000" u="none" cap="none" strike="noStrike">
                <a:solidFill>
                  <a:srgbClr val="835DE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365" name="Google Shape;365;p34"/>
          <p:cNvSpPr/>
          <p:nvPr>
            <p:ph idx="6" type="pic"/>
          </p:nvPr>
        </p:nvSpPr>
        <p:spPr>
          <a:xfrm>
            <a:off x="804225" y="2804675"/>
            <a:ext cx="360000" cy="360000"/>
          </a:xfrm>
          <a:prstGeom prst="rect">
            <a:avLst/>
          </a:prstGeom>
          <a:noFill/>
          <a:ln>
            <a:noFill/>
          </a:ln>
        </p:spPr>
      </p:sp>
      <p:cxnSp>
        <p:nvCxnSpPr>
          <p:cNvPr id="366" name="Google Shape;366;p34"/>
          <p:cNvCxnSpPr/>
          <p:nvPr/>
        </p:nvCxnSpPr>
        <p:spPr>
          <a:xfrm>
            <a:off x="604350" y="2593941"/>
            <a:ext cx="0" cy="747900"/>
          </a:xfrm>
          <a:prstGeom prst="straightConnector1">
            <a:avLst/>
          </a:prstGeom>
          <a:noFill/>
          <a:ln cap="flat" cmpd="sng" w="9525">
            <a:solidFill>
              <a:srgbClr val="835DE9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67" name="Google Shape;367;p34"/>
          <p:cNvSpPr txBox="1"/>
          <p:nvPr>
            <p:ph type="title"/>
          </p:nvPr>
        </p:nvSpPr>
        <p:spPr>
          <a:xfrm>
            <a:off x="485050" y="325201"/>
            <a:ext cx="7823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Light"/>
              <a:buNone/>
              <a:defRPr b="0" i="0" sz="2400" u="none" cap="none" strike="noStrike">
                <a:solidFill>
                  <a:schemeClr val="dk2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/>
        </p:txBody>
      </p:sp>
      <p:sp>
        <p:nvSpPr>
          <p:cNvPr id="368" name="Google Shape;368;p34"/>
          <p:cNvSpPr/>
          <p:nvPr/>
        </p:nvSpPr>
        <p:spPr>
          <a:xfrm>
            <a:off x="5624625" y="5022950"/>
            <a:ext cx="3519300" cy="121200"/>
          </a:xfrm>
          <a:prstGeom prst="rect">
            <a:avLst/>
          </a:prstGeom>
          <a:solidFill>
            <a:srgbClr val="916F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9" name="Google Shape;369;p34"/>
          <p:cNvSpPr/>
          <p:nvPr/>
        </p:nvSpPr>
        <p:spPr>
          <a:xfrm>
            <a:off x="8175000" y="4773600"/>
            <a:ext cx="969000" cy="370500"/>
          </a:xfrm>
          <a:prstGeom prst="rect">
            <a:avLst/>
          </a:prstGeom>
          <a:solidFill>
            <a:srgbClr val="835D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70" name="Google Shape;370;p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05263" cy="5144146"/>
          </a:xfrm>
          <a:prstGeom prst="rect">
            <a:avLst/>
          </a:prstGeom>
          <a:noFill/>
          <a:ln>
            <a:noFill/>
          </a:ln>
        </p:spPr>
      </p:pic>
      <p:sp>
        <p:nvSpPr>
          <p:cNvPr id="371" name="Google Shape;371;p34"/>
          <p:cNvSpPr txBox="1"/>
          <p:nvPr>
            <p:ph idx="7" type="subTitle"/>
          </p:nvPr>
        </p:nvSpPr>
        <p:spPr>
          <a:xfrm>
            <a:off x="485050" y="793350"/>
            <a:ext cx="82047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 Light"/>
              <a:buNone/>
              <a:defRPr b="0" i="0" sz="12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2" name="Google Shape;372;p34"/>
          <p:cNvSpPr/>
          <p:nvPr/>
        </p:nvSpPr>
        <p:spPr>
          <a:xfrm>
            <a:off x="4449825" y="3621498"/>
            <a:ext cx="3753600" cy="738300"/>
          </a:xfrm>
          <a:prstGeom prst="rect">
            <a:avLst/>
          </a:prstGeom>
          <a:noFill/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3" name="Google Shape;373;p34"/>
          <p:cNvSpPr txBox="1"/>
          <p:nvPr>
            <p:ph idx="8" type="body"/>
          </p:nvPr>
        </p:nvSpPr>
        <p:spPr>
          <a:xfrm>
            <a:off x="4625900" y="3710600"/>
            <a:ext cx="3175200" cy="58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21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000"/>
              <a:buFont typeface="Roboto"/>
              <a:buChar char="●"/>
              <a:defRPr b="0" i="0" sz="10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921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000"/>
              <a:buFont typeface="Roboto"/>
              <a:buChar char="○"/>
              <a:defRPr b="0" i="0" sz="10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921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000"/>
              <a:buFont typeface="Roboto"/>
              <a:buChar char="■"/>
              <a:defRPr b="0" i="0" sz="10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921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000"/>
              <a:buFont typeface="Roboto"/>
              <a:buChar char="●"/>
              <a:defRPr b="0" i="0" sz="10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921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000"/>
              <a:buFont typeface="Roboto"/>
              <a:buChar char="○"/>
              <a:defRPr b="0" i="0" sz="10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921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000"/>
              <a:buFont typeface="Roboto"/>
              <a:buChar char="■"/>
              <a:defRPr b="0" i="0" sz="10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921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000"/>
              <a:buFont typeface="Roboto"/>
              <a:buChar char="●"/>
              <a:defRPr b="0" i="0" sz="10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921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000"/>
              <a:buFont typeface="Roboto"/>
              <a:buChar char="○"/>
              <a:defRPr b="0" i="0" sz="10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921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000"/>
              <a:buFont typeface="Roboto"/>
              <a:buChar char="■"/>
              <a:defRPr b="0" i="0" sz="10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374" name="Google Shape;374;p34"/>
          <p:cNvSpPr/>
          <p:nvPr/>
        </p:nvSpPr>
        <p:spPr>
          <a:xfrm>
            <a:off x="4449825" y="1555676"/>
            <a:ext cx="3753600" cy="749100"/>
          </a:xfrm>
          <a:prstGeom prst="rect">
            <a:avLst/>
          </a:prstGeom>
          <a:noFill/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5" name="Google Shape;375;p34"/>
          <p:cNvSpPr/>
          <p:nvPr/>
        </p:nvSpPr>
        <p:spPr>
          <a:xfrm>
            <a:off x="4449825" y="2593957"/>
            <a:ext cx="3753600" cy="749100"/>
          </a:xfrm>
          <a:prstGeom prst="rect">
            <a:avLst/>
          </a:prstGeom>
          <a:noFill/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6" name="Google Shape;376;p34"/>
          <p:cNvSpPr txBox="1"/>
          <p:nvPr>
            <p:ph idx="9" type="body"/>
          </p:nvPr>
        </p:nvSpPr>
        <p:spPr>
          <a:xfrm>
            <a:off x="4625900" y="1637795"/>
            <a:ext cx="3175200" cy="58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21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000"/>
              <a:buFont typeface="Roboto"/>
              <a:buChar char="●"/>
              <a:defRPr b="0" i="0" sz="10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921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000"/>
              <a:buFont typeface="Roboto"/>
              <a:buChar char="○"/>
              <a:defRPr b="0" i="0" sz="10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921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000"/>
              <a:buFont typeface="Roboto"/>
              <a:buChar char="■"/>
              <a:defRPr b="0" i="0" sz="10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921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000"/>
              <a:buFont typeface="Roboto"/>
              <a:buChar char="●"/>
              <a:defRPr b="0" i="0" sz="10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921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000"/>
              <a:buFont typeface="Roboto"/>
              <a:buChar char="○"/>
              <a:defRPr b="0" i="0" sz="10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921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000"/>
              <a:buFont typeface="Roboto"/>
              <a:buChar char="■"/>
              <a:defRPr b="0" i="0" sz="10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921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000"/>
              <a:buFont typeface="Roboto"/>
              <a:buChar char="●"/>
              <a:defRPr b="0" i="0" sz="10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921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000"/>
              <a:buFont typeface="Roboto"/>
              <a:buChar char="○"/>
              <a:defRPr b="0" i="0" sz="10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921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000"/>
              <a:buFont typeface="Roboto"/>
              <a:buChar char="■"/>
              <a:defRPr b="0" i="0" sz="10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377" name="Google Shape;377;p34"/>
          <p:cNvSpPr txBox="1"/>
          <p:nvPr>
            <p:ph idx="13" type="body"/>
          </p:nvPr>
        </p:nvSpPr>
        <p:spPr>
          <a:xfrm>
            <a:off x="4625900" y="2686863"/>
            <a:ext cx="3175200" cy="58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21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000"/>
              <a:buFont typeface="Roboto"/>
              <a:buChar char="●"/>
              <a:defRPr b="0" i="0" sz="10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921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000"/>
              <a:buFont typeface="Roboto"/>
              <a:buChar char="○"/>
              <a:defRPr b="0" i="0" sz="10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921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000"/>
              <a:buFont typeface="Roboto"/>
              <a:buChar char="■"/>
              <a:defRPr b="0" i="0" sz="10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921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000"/>
              <a:buFont typeface="Roboto"/>
              <a:buChar char="●"/>
              <a:defRPr b="0" i="0" sz="10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921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000"/>
              <a:buFont typeface="Roboto"/>
              <a:buChar char="○"/>
              <a:defRPr b="0" i="0" sz="10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921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000"/>
              <a:buFont typeface="Roboto"/>
              <a:buChar char="■"/>
              <a:defRPr b="0" i="0" sz="10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921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000"/>
              <a:buFont typeface="Roboto"/>
              <a:buChar char="●"/>
              <a:defRPr b="0" i="0" sz="10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921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000"/>
              <a:buFont typeface="Roboto"/>
              <a:buChar char="○"/>
              <a:defRPr b="0" i="0" sz="10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921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000"/>
              <a:buFont typeface="Roboto"/>
              <a:buChar char="■"/>
              <a:defRPr b="0" i="0" sz="10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реимущества">
  <p:cSld name="BIG_NUMBER_2"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3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sp>
        <p:nvSpPr>
          <p:cNvPr id="380" name="Google Shape;380;p35"/>
          <p:cNvSpPr/>
          <p:nvPr/>
        </p:nvSpPr>
        <p:spPr>
          <a:xfrm>
            <a:off x="4771875" y="1535600"/>
            <a:ext cx="576000" cy="5760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1" name="Google Shape;381;p35"/>
          <p:cNvSpPr/>
          <p:nvPr/>
        </p:nvSpPr>
        <p:spPr>
          <a:xfrm>
            <a:off x="4771875" y="2761450"/>
            <a:ext cx="576000" cy="5760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2" name="Google Shape;382;p35"/>
          <p:cNvSpPr txBox="1"/>
          <p:nvPr>
            <p:ph idx="1" type="body"/>
          </p:nvPr>
        </p:nvSpPr>
        <p:spPr>
          <a:xfrm>
            <a:off x="5481825" y="1527275"/>
            <a:ext cx="2520000" cy="8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383" name="Google Shape;383;p35"/>
          <p:cNvSpPr/>
          <p:nvPr>
            <p:ph idx="2" type="pic"/>
          </p:nvPr>
        </p:nvSpPr>
        <p:spPr>
          <a:xfrm>
            <a:off x="4879875" y="1651925"/>
            <a:ext cx="360000" cy="360000"/>
          </a:xfrm>
          <a:prstGeom prst="rect">
            <a:avLst/>
          </a:prstGeom>
          <a:noFill/>
          <a:ln>
            <a:noFill/>
          </a:ln>
        </p:spPr>
      </p:sp>
      <p:cxnSp>
        <p:nvCxnSpPr>
          <p:cNvPr id="384" name="Google Shape;384;p35"/>
          <p:cNvCxnSpPr/>
          <p:nvPr/>
        </p:nvCxnSpPr>
        <p:spPr>
          <a:xfrm>
            <a:off x="4680000" y="1527275"/>
            <a:ext cx="0" cy="581100"/>
          </a:xfrm>
          <a:prstGeom prst="straightConnector1">
            <a:avLst/>
          </a:prstGeom>
          <a:noFill/>
          <a:ln cap="flat" cmpd="sng" w="9525">
            <a:solidFill>
              <a:srgbClr val="835DE9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85" name="Google Shape;385;p35"/>
          <p:cNvSpPr txBox="1"/>
          <p:nvPr>
            <p:ph idx="3" type="body"/>
          </p:nvPr>
        </p:nvSpPr>
        <p:spPr>
          <a:xfrm>
            <a:off x="5481825" y="2761438"/>
            <a:ext cx="2520000" cy="8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386" name="Google Shape;386;p35"/>
          <p:cNvSpPr/>
          <p:nvPr>
            <p:ph idx="4" type="pic"/>
          </p:nvPr>
        </p:nvSpPr>
        <p:spPr>
          <a:xfrm>
            <a:off x="4879875" y="2877313"/>
            <a:ext cx="360000" cy="360000"/>
          </a:xfrm>
          <a:prstGeom prst="rect">
            <a:avLst/>
          </a:prstGeom>
          <a:noFill/>
          <a:ln>
            <a:noFill/>
          </a:ln>
        </p:spPr>
      </p:sp>
      <p:cxnSp>
        <p:nvCxnSpPr>
          <p:cNvPr id="387" name="Google Shape;387;p35"/>
          <p:cNvCxnSpPr/>
          <p:nvPr/>
        </p:nvCxnSpPr>
        <p:spPr>
          <a:xfrm>
            <a:off x="4680000" y="2761438"/>
            <a:ext cx="0" cy="577800"/>
          </a:xfrm>
          <a:prstGeom prst="straightConnector1">
            <a:avLst/>
          </a:prstGeom>
          <a:noFill/>
          <a:ln cap="flat" cmpd="sng" w="9525">
            <a:solidFill>
              <a:srgbClr val="835DE9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88" name="Google Shape;388;p35"/>
          <p:cNvSpPr/>
          <p:nvPr/>
        </p:nvSpPr>
        <p:spPr>
          <a:xfrm>
            <a:off x="696225" y="1543925"/>
            <a:ext cx="576000" cy="5760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9" name="Google Shape;389;p35"/>
          <p:cNvSpPr/>
          <p:nvPr/>
        </p:nvSpPr>
        <p:spPr>
          <a:xfrm>
            <a:off x="696225" y="2769775"/>
            <a:ext cx="576000" cy="5760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0" name="Google Shape;390;p35"/>
          <p:cNvSpPr txBox="1"/>
          <p:nvPr>
            <p:ph idx="5" type="body"/>
          </p:nvPr>
        </p:nvSpPr>
        <p:spPr>
          <a:xfrm>
            <a:off x="1406175" y="1535600"/>
            <a:ext cx="2520000" cy="8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391" name="Google Shape;391;p35"/>
          <p:cNvSpPr/>
          <p:nvPr>
            <p:ph idx="6" type="pic"/>
          </p:nvPr>
        </p:nvSpPr>
        <p:spPr>
          <a:xfrm>
            <a:off x="804225" y="1651925"/>
            <a:ext cx="360000" cy="360000"/>
          </a:xfrm>
          <a:prstGeom prst="rect">
            <a:avLst/>
          </a:prstGeom>
          <a:noFill/>
          <a:ln>
            <a:noFill/>
          </a:ln>
        </p:spPr>
      </p:sp>
      <p:cxnSp>
        <p:nvCxnSpPr>
          <p:cNvPr id="392" name="Google Shape;392;p35"/>
          <p:cNvCxnSpPr/>
          <p:nvPr/>
        </p:nvCxnSpPr>
        <p:spPr>
          <a:xfrm>
            <a:off x="604350" y="1535600"/>
            <a:ext cx="0" cy="587400"/>
          </a:xfrm>
          <a:prstGeom prst="straightConnector1">
            <a:avLst/>
          </a:prstGeom>
          <a:noFill/>
          <a:ln cap="flat" cmpd="sng" w="9525">
            <a:solidFill>
              <a:srgbClr val="835DE9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3" name="Google Shape;393;p35"/>
          <p:cNvSpPr txBox="1"/>
          <p:nvPr>
            <p:ph idx="7" type="body"/>
          </p:nvPr>
        </p:nvSpPr>
        <p:spPr>
          <a:xfrm>
            <a:off x="1406175" y="2769762"/>
            <a:ext cx="2520000" cy="8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394" name="Google Shape;394;p35"/>
          <p:cNvSpPr/>
          <p:nvPr>
            <p:ph idx="8" type="pic"/>
          </p:nvPr>
        </p:nvSpPr>
        <p:spPr>
          <a:xfrm>
            <a:off x="804225" y="2877762"/>
            <a:ext cx="360000" cy="360000"/>
          </a:xfrm>
          <a:prstGeom prst="rect">
            <a:avLst/>
          </a:prstGeom>
          <a:noFill/>
          <a:ln>
            <a:noFill/>
          </a:ln>
        </p:spPr>
      </p:sp>
      <p:cxnSp>
        <p:nvCxnSpPr>
          <p:cNvPr id="395" name="Google Shape;395;p35"/>
          <p:cNvCxnSpPr/>
          <p:nvPr/>
        </p:nvCxnSpPr>
        <p:spPr>
          <a:xfrm>
            <a:off x="604350" y="2769762"/>
            <a:ext cx="0" cy="575100"/>
          </a:xfrm>
          <a:prstGeom prst="straightConnector1">
            <a:avLst/>
          </a:prstGeom>
          <a:noFill/>
          <a:ln cap="flat" cmpd="sng" w="9525">
            <a:solidFill>
              <a:srgbClr val="835DE9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6" name="Google Shape;396;p35"/>
          <p:cNvSpPr txBox="1"/>
          <p:nvPr>
            <p:ph type="title"/>
          </p:nvPr>
        </p:nvSpPr>
        <p:spPr>
          <a:xfrm>
            <a:off x="485050" y="325201"/>
            <a:ext cx="7823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Light"/>
              <a:buNone/>
              <a:defRPr b="0" i="0" sz="2400" u="none" cap="none" strike="noStrike">
                <a:solidFill>
                  <a:schemeClr val="dk2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/>
        </p:txBody>
      </p:sp>
      <p:sp>
        <p:nvSpPr>
          <p:cNvPr id="397" name="Google Shape;397;p35"/>
          <p:cNvSpPr/>
          <p:nvPr/>
        </p:nvSpPr>
        <p:spPr>
          <a:xfrm>
            <a:off x="5624625" y="5022950"/>
            <a:ext cx="3519300" cy="121200"/>
          </a:xfrm>
          <a:prstGeom prst="rect">
            <a:avLst/>
          </a:prstGeom>
          <a:solidFill>
            <a:srgbClr val="916F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8" name="Google Shape;398;p35"/>
          <p:cNvSpPr/>
          <p:nvPr/>
        </p:nvSpPr>
        <p:spPr>
          <a:xfrm>
            <a:off x="8175000" y="4773600"/>
            <a:ext cx="969000" cy="370500"/>
          </a:xfrm>
          <a:prstGeom prst="rect">
            <a:avLst/>
          </a:prstGeom>
          <a:solidFill>
            <a:srgbClr val="835D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9" name="Google Shape;399;p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05263" cy="5144146"/>
          </a:xfrm>
          <a:prstGeom prst="rect">
            <a:avLst/>
          </a:prstGeom>
          <a:noFill/>
          <a:ln>
            <a:noFill/>
          </a:ln>
        </p:spPr>
      </p:pic>
      <p:sp>
        <p:nvSpPr>
          <p:cNvPr id="400" name="Google Shape;400;p35"/>
          <p:cNvSpPr txBox="1"/>
          <p:nvPr>
            <p:ph idx="9" type="subTitle"/>
          </p:nvPr>
        </p:nvSpPr>
        <p:spPr>
          <a:xfrm>
            <a:off x="485050" y="793350"/>
            <a:ext cx="82047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 Light"/>
              <a:buNone/>
              <a:defRPr b="0" i="0" sz="12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1" name="Google Shape;401;p35"/>
          <p:cNvSpPr/>
          <p:nvPr/>
        </p:nvSpPr>
        <p:spPr>
          <a:xfrm>
            <a:off x="4771875" y="3995625"/>
            <a:ext cx="576000" cy="5760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2" name="Google Shape;402;p35"/>
          <p:cNvSpPr txBox="1"/>
          <p:nvPr>
            <p:ph idx="13" type="body"/>
          </p:nvPr>
        </p:nvSpPr>
        <p:spPr>
          <a:xfrm>
            <a:off x="5481825" y="3995613"/>
            <a:ext cx="2520000" cy="8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403" name="Google Shape;403;p35"/>
          <p:cNvSpPr/>
          <p:nvPr>
            <p:ph idx="14" type="pic"/>
          </p:nvPr>
        </p:nvSpPr>
        <p:spPr>
          <a:xfrm>
            <a:off x="4879875" y="4111488"/>
            <a:ext cx="360000" cy="360000"/>
          </a:xfrm>
          <a:prstGeom prst="rect">
            <a:avLst/>
          </a:prstGeom>
          <a:noFill/>
          <a:ln>
            <a:noFill/>
          </a:ln>
        </p:spPr>
      </p:sp>
      <p:cxnSp>
        <p:nvCxnSpPr>
          <p:cNvPr id="404" name="Google Shape;404;p35"/>
          <p:cNvCxnSpPr/>
          <p:nvPr/>
        </p:nvCxnSpPr>
        <p:spPr>
          <a:xfrm>
            <a:off x="4680000" y="3995613"/>
            <a:ext cx="0" cy="577800"/>
          </a:xfrm>
          <a:prstGeom prst="straightConnector1">
            <a:avLst/>
          </a:prstGeom>
          <a:noFill/>
          <a:ln cap="flat" cmpd="sng" w="9525">
            <a:solidFill>
              <a:srgbClr val="835DE9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05" name="Google Shape;405;p35"/>
          <p:cNvSpPr/>
          <p:nvPr/>
        </p:nvSpPr>
        <p:spPr>
          <a:xfrm>
            <a:off x="696225" y="4003950"/>
            <a:ext cx="576000" cy="5760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6" name="Google Shape;406;p35"/>
          <p:cNvSpPr txBox="1"/>
          <p:nvPr>
            <p:ph idx="15" type="body"/>
          </p:nvPr>
        </p:nvSpPr>
        <p:spPr>
          <a:xfrm>
            <a:off x="1406175" y="4003938"/>
            <a:ext cx="2520000" cy="8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407" name="Google Shape;407;p35"/>
          <p:cNvSpPr/>
          <p:nvPr>
            <p:ph idx="16" type="pic"/>
          </p:nvPr>
        </p:nvSpPr>
        <p:spPr>
          <a:xfrm>
            <a:off x="804225" y="4111938"/>
            <a:ext cx="360000" cy="360000"/>
          </a:xfrm>
          <a:prstGeom prst="rect">
            <a:avLst/>
          </a:prstGeom>
          <a:noFill/>
          <a:ln>
            <a:noFill/>
          </a:ln>
        </p:spPr>
      </p:sp>
      <p:cxnSp>
        <p:nvCxnSpPr>
          <p:cNvPr id="408" name="Google Shape;408;p35"/>
          <p:cNvCxnSpPr/>
          <p:nvPr/>
        </p:nvCxnSpPr>
        <p:spPr>
          <a:xfrm>
            <a:off x="604350" y="4003938"/>
            <a:ext cx="0" cy="575100"/>
          </a:xfrm>
          <a:prstGeom prst="straightConnector1">
            <a:avLst/>
          </a:prstGeom>
          <a:noFill/>
          <a:ln cap="flat" cmpd="sng" w="9525">
            <a:solidFill>
              <a:srgbClr val="835DE9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Этапы_1">
  <p:cSld name="BIG_NUMBER_2_1">
    <p:spTree>
      <p:nvGrpSpPr>
        <p:cNvPr id="409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3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sp>
        <p:nvSpPr>
          <p:cNvPr id="411" name="Google Shape;411;p36"/>
          <p:cNvSpPr/>
          <p:nvPr/>
        </p:nvSpPr>
        <p:spPr>
          <a:xfrm>
            <a:off x="4771875" y="1535600"/>
            <a:ext cx="576000" cy="5760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2" name="Google Shape;412;p36"/>
          <p:cNvSpPr/>
          <p:nvPr/>
        </p:nvSpPr>
        <p:spPr>
          <a:xfrm>
            <a:off x="4771875" y="2761450"/>
            <a:ext cx="576000" cy="5760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3" name="Google Shape;413;p36"/>
          <p:cNvSpPr txBox="1"/>
          <p:nvPr>
            <p:ph idx="1" type="body"/>
          </p:nvPr>
        </p:nvSpPr>
        <p:spPr>
          <a:xfrm>
            <a:off x="5481825" y="1527275"/>
            <a:ext cx="2520000" cy="8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cxnSp>
        <p:nvCxnSpPr>
          <p:cNvPr id="414" name="Google Shape;414;p36"/>
          <p:cNvCxnSpPr/>
          <p:nvPr/>
        </p:nvCxnSpPr>
        <p:spPr>
          <a:xfrm>
            <a:off x="4680000" y="1527275"/>
            <a:ext cx="0" cy="581100"/>
          </a:xfrm>
          <a:prstGeom prst="straightConnector1">
            <a:avLst/>
          </a:prstGeom>
          <a:noFill/>
          <a:ln cap="flat" cmpd="sng" w="9525">
            <a:solidFill>
              <a:srgbClr val="835DE9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5" name="Google Shape;415;p36"/>
          <p:cNvSpPr txBox="1"/>
          <p:nvPr>
            <p:ph idx="2" type="body"/>
          </p:nvPr>
        </p:nvSpPr>
        <p:spPr>
          <a:xfrm>
            <a:off x="5481825" y="2761438"/>
            <a:ext cx="2520000" cy="8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cxnSp>
        <p:nvCxnSpPr>
          <p:cNvPr id="416" name="Google Shape;416;p36"/>
          <p:cNvCxnSpPr/>
          <p:nvPr/>
        </p:nvCxnSpPr>
        <p:spPr>
          <a:xfrm>
            <a:off x="4680000" y="2761438"/>
            <a:ext cx="0" cy="577800"/>
          </a:xfrm>
          <a:prstGeom prst="straightConnector1">
            <a:avLst/>
          </a:prstGeom>
          <a:noFill/>
          <a:ln cap="flat" cmpd="sng" w="9525">
            <a:solidFill>
              <a:srgbClr val="835DE9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7" name="Google Shape;417;p36"/>
          <p:cNvSpPr/>
          <p:nvPr/>
        </p:nvSpPr>
        <p:spPr>
          <a:xfrm>
            <a:off x="696225" y="1543925"/>
            <a:ext cx="576000" cy="5760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8" name="Google Shape;418;p36"/>
          <p:cNvSpPr/>
          <p:nvPr/>
        </p:nvSpPr>
        <p:spPr>
          <a:xfrm>
            <a:off x="696225" y="2769775"/>
            <a:ext cx="576000" cy="5760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9" name="Google Shape;419;p36"/>
          <p:cNvSpPr txBox="1"/>
          <p:nvPr>
            <p:ph idx="3" type="body"/>
          </p:nvPr>
        </p:nvSpPr>
        <p:spPr>
          <a:xfrm>
            <a:off x="1406175" y="1535600"/>
            <a:ext cx="2520000" cy="8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cxnSp>
        <p:nvCxnSpPr>
          <p:cNvPr id="420" name="Google Shape;420;p36"/>
          <p:cNvCxnSpPr/>
          <p:nvPr/>
        </p:nvCxnSpPr>
        <p:spPr>
          <a:xfrm>
            <a:off x="604350" y="1535600"/>
            <a:ext cx="0" cy="587400"/>
          </a:xfrm>
          <a:prstGeom prst="straightConnector1">
            <a:avLst/>
          </a:prstGeom>
          <a:noFill/>
          <a:ln cap="flat" cmpd="sng" w="9525">
            <a:solidFill>
              <a:srgbClr val="835DE9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1" name="Google Shape;421;p36"/>
          <p:cNvSpPr txBox="1"/>
          <p:nvPr>
            <p:ph idx="4" type="body"/>
          </p:nvPr>
        </p:nvSpPr>
        <p:spPr>
          <a:xfrm>
            <a:off x="1406175" y="2769762"/>
            <a:ext cx="2520000" cy="8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cxnSp>
        <p:nvCxnSpPr>
          <p:cNvPr id="422" name="Google Shape;422;p36"/>
          <p:cNvCxnSpPr/>
          <p:nvPr/>
        </p:nvCxnSpPr>
        <p:spPr>
          <a:xfrm>
            <a:off x="604350" y="2769762"/>
            <a:ext cx="0" cy="575100"/>
          </a:xfrm>
          <a:prstGeom prst="straightConnector1">
            <a:avLst/>
          </a:prstGeom>
          <a:noFill/>
          <a:ln cap="flat" cmpd="sng" w="9525">
            <a:solidFill>
              <a:srgbClr val="835DE9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3" name="Google Shape;423;p36"/>
          <p:cNvSpPr txBox="1"/>
          <p:nvPr>
            <p:ph type="title"/>
          </p:nvPr>
        </p:nvSpPr>
        <p:spPr>
          <a:xfrm>
            <a:off x="485050" y="325201"/>
            <a:ext cx="7823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Light"/>
              <a:buNone/>
              <a:defRPr b="0" i="0" sz="2400" u="none" cap="none" strike="noStrike">
                <a:solidFill>
                  <a:schemeClr val="dk2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/>
        </p:txBody>
      </p:sp>
      <p:sp>
        <p:nvSpPr>
          <p:cNvPr id="424" name="Google Shape;424;p36"/>
          <p:cNvSpPr/>
          <p:nvPr/>
        </p:nvSpPr>
        <p:spPr>
          <a:xfrm>
            <a:off x="5624625" y="5022950"/>
            <a:ext cx="3519300" cy="121200"/>
          </a:xfrm>
          <a:prstGeom prst="rect">
            <a:avLst/>
          </a:prstGeom>
          <a:solidFill>
            <a:srgbClr val="916F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5" name="Google Shape;425;p36"/>
          <p:cNvSpPr/>
          <p:nvPr/>
        </p:nvSpPr>
        <p:spPr>
          <a:xfrm>
            <a:off x="8175000" y="4773600"/>
            <a:ext cx="969000" cy="370500"/>
          </a:xfrm>
          <a:prstGeom prst="rect">
            <a:avLst/>
          </a:prstGeom>
          <a:solidFill>
            <a:srgbClr val="835D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26" name="Google Shape;426;p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05263" cy="5144146"/>
          </a:xfrm>
          <a:prstGeom prst="rect">
            <a:avLst/>
          </a:prstGeom>
          <a:noFill/>
          <a:ln>
            <a:noFill/>
          </a:ln>
        </p:spPr>
      </p:pic>
      <p:sp>
        <p:nvSpPr>
          <p:cNvPr id="427" name="Google Shape;427;p36"/>
          <p:cNvSpPr txBox="1"/>
          <p:nvPr>
            <p:ph idx="5" type="subTitle"/>
          </p:nvPr>
        </p:nvSpPr>
        <p:spPr>
          <a:xfrm>
            <a:off x="485050" y="793350"/>
            <a:ext cx="82047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 Light"/>
              <a:buNone/>
              <a:defRPr b="0" i="0" sz="12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8" name="Google Shape;428;p36"/>
          <p:cNvSpPr/>
          <p:nvPr/>
        </p:nvSpPr>
        <p:spPr>
          <a:xfrm>
            <a:off x="4771875" y="3995625"/>
            <a:ext cx="576000" cy="5760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9" name="Google Shape;429;p36"/>
          <p:cNvSpPr txBox="1"/>
          <p:nvPr>
            <p:ph idx="6" type="body"/>
          </p:nvPr>
        </p:nvSpPr>
        <p:spPr>
          <a:xfrm>
            <a:off x="5481825" y="3995613"/>
            <a:ext cx="2520000" cy="8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cxnSp>
        <p:nvCxnSpPr>
          <p:cNvPr id="430" name="Google Shape;430;p36"/>
          <p:cNvCxnSpPr/>
          <p:nvPr/>
        </p:nvCxnSpPr>
        <p:spPr>
          <a:xfrm>
            <a:off x="4680000" y="3995613"/>
            <a:ext cx="0" cy="577800"/>
          </a:xfrm>
          <a:prstGeom prst="straightConnector1">
            <a:avLst/>
          </a:prstGeom>
          <a:noFill/>
          <a:ln cap="flat" cmpd="sng" w="9525">
            <a:solidFill>
              <a:srgbClr val="835DE9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31" name="Google Shape;431;p36"/>
          <p:cNvSpPr/>
          <p:nvPr/>
        </p:nvSpPr>
        <p:spPr>
          <a:xfrm>
            <a:off x="696225" y="4003950"/>
            <a:ext cx="576000" cy="5760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2" name="Google Shape;432;p36"/>
          <p:cNvSpPr txBox="1"/>
          <p:nvPr>
            <p:ph idx="7" type="body"/>
          </p:nvPr>
        </p:nvSpPr>
        <p:spPr>
          <a:xfrm>
            <a:off x="1406175" y="4003938"/>
            <a:ext cx="2520000" cy="8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cxnSp>
        <p:nvCxnSpPr>
          <p:cNvPr id="433" name="Google Shape;433;p36"/>
          <p:cNvCxnSpPr/>
          <p:nvPr/>
        </p:nvCxnSpPr>
        <p:spPr>
          <a:xfrm>
            <a:off x="604350" y="4003938"/>
            <a:ext cx="0" cy="575100"/>
          </a:xfrm>
          <a:prstGeom prst="straightConnector1">
            <a:avLst/>
          </a:prstGeom>
          <a:noFill/>
          <a:ln cap="flat" cmpd="sng" w="9525">
            <a:solidFill>
              <a:srgbClr val="835DE9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34" name="Google Shape;434;p36"/>
          <p:cNvSpPr txBox="1"/>
          <p:nvPr/>
        </p:nvSpPr>
        <p:spPr>
          <a:xfrm>
            <a:off x="696225" y="1557500"/>
            <a:ext cx="576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ru" sz="2400" u="none" cap="none" strike="noStrike">
                <a:solidFill>
                  <a:srgbClr val="6B4FE1"/>
                </a:solidFill>
                <a:latin typeface="Roboto"/>
                <a:ea typeface="Roboto"/>
                <a:cs typeface="Roboto"/>
                <a:sym typeface="Roboto"/>
              </a:rPr>
              <a:t>1</a:t>
            </a:r>
            <a:endParaRPr b="1" i="0" sz="2400" u="none" cap="none" strike="noStrike">
              <a:solidFill>
                <a:srgbClr val="6B4FE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35" name="Google Shape;435;p36"/>
          <p:cNvSpPr txBox="1"/>
          <p:nvPr/>
        </p:nvSpPr>
        <p:spPr>
          <a:xfrm>
            <a:off x="696225" y="2784888"/>
            <a:ext cx="576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ru" sz="2400" u="none" cap="none" strike="noStrike">
                <a:solidFill>
                  <a:srgbClr val="6B4FE1"/>
                </a:solidFill>
                <a:latin typeface="Roboto"/>
                <a:ea typeface="Roboto"/>
                <a:cs typeface="Roboto"/>
                <a:sym typeface="Roboto"/>
              </a:rPr>
              <a:t>2</a:t>
            </a:r>
            <a:endParaRPr b="1" i="0" sz="2400" u="none" cap="none" strike="noStrike">
              <a:solidFill>
                <a:srgbClr val="6B4FE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36" name="Google Shape;436;p36"/>
          <p:cNvSpPr txBox="1"/>
          <p:nvPr/>
        </p:nvSpPr>
        <p:spPr>
          <a:xfrm>
            <a:off x="696225" y="4014888"/>
            <a:ext cx="576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ru" sz="2400" u="none" cap="none" strike="noStrike">
                <a:solidFill>
                  <a:srgbClr val="6B4FE1"/>
                </a:solidFill>
                <a:latin typeface="Roboto"/>
                <a:ea typeface="Roboto"/>
                <a:cs typeface="Roboto"/>
                <a:sym typeface="Roboto"/>
              </a:rPr>
              <a:t>3</a:t>
            </a:r>
            <a:endParaRPr b="1" i="0" sz="2400" u="none" cap="none" strike="noStrike">
              <a:solidFill>
                <a:srgbClr val="6B4FE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37" name="Google Shape;437;p36"/>
          <p:cNvSpPr txBox="1"/>
          <p:nvPr/>
        </p:nvSpPr>
        <p:spPr>
          <a:xfrm>
            <a:off x="4792900" y="1556199"/>
            <a:ext cx="5487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ru" sz="2400" u="none" cap="none" strike="noStrike">
                <a:solidFill>
                  <a:srgbClr val="6B4FE1"/>
                </a:solidFill>
                <a:latin typeface="Roboto"/>
                <a:ea typeface="Roboto"/>
                <a:cs typeface="Roboto"/>
                <a:sym typeface="Roboto"/>
              </a:rPr>
              <a:t>4</a:t>
            </a:r>
            <a:endParaRPr b="1" i="0" sz="2400" u="none" cap="none" strike="noStrike">
              <a:solidFill>
                <a:srgbClr val="6B4FE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38" name="Google Shape;438;p36"/>
          <p:cNvSpPr txBox="1"/>
          <p:nvPr/>
        </p:nvSpPr>
        <p:spPr>
          <a:xfrm>
            <a:off x="4792900" y="2783593"/>
            <a:ext cx="5487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ru" sz="2400" u="none" cap="none" strike="noStrike">
                <a:solidFill>
                  <a:srgbClr val="6B4FE1"/>
                </a:solidFill>
                <a:latin typeface="Roboto"/>
                <a:ea typeface="Roboto"/>
                <a:cs typeface="Roboto"/>
                <a:sym typeface="Roboto"/>
              </a:rPr>
              <a:t>5</a:t>
            </a:r>
            <a:endParaRPr b="1" i="0" sz="2400" u="none" cap="none" strike="noStrike">
              <a:solidFill>
                <a:srgbClr val="6B4FE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39" name="Google Shape;439;p36"/>
          <p:cNvSpPr txBox="1"/>
          <p:nvPr/>
        </p:nvSpPr>
        <p:spPr>
          <a:xfrm>
            <a:off x="4792900" y="4013598"/>
            <a:ext cx="5487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ru" sz="2400" u="none" cap="none" strike="noStrike">
                <a:solidFill>
                  <a:srgbClr val="6B4FE1"/>
                </a:solidFill>
                <a:latin typeface="Roboto"/>
                <a:ea typeface="Roboto"/>
                <a:cs typeface="Roboto"/>
                <a:sym typeface="Roboto"/>
              </a:rPr>
              <a:t>6</a:t>
            </a:r>
            <a:endParaRPr b="1" i="0" sz="2400" u="none" cap="none" strike="noStrike">
              <a:solidFill>
                <a:srgbClr val="6B4FE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Этапы_2">
  <p:cSld name="BIG_NUMBER_2_1_1">
    <p:spTree>
      <p:nvGrpSpPr>
        <p:cNvPr id="440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p3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sp>
        <p:nvSpPr>
          <p:cNvPr id="442" name="Google Shape;442;p37"/>
          <p:cNvSpPr txBox="1"/>
          <p:nvPr>
            <p:ph idx="1" type="body"/>
          </p:nvPr>
        </p:nvSpPr>
        <p:spPr>
          <a:xfrm>
            <a:off x="5200475" y="1527275"/>
            <a:ext cx="2520000" cy="8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443" name="Google Shape;443;p37"/>
          <p:cNvSpPr txBox="1"/>
          <p:nvPr>
            <p:ph idx="2" type="body"/>
          </p:nvPr>
        </p:nvSpPr>
        <p:spPr>
          <a:xfrm>
            <a:off x="5200475" y="2761438"/>
            <a:ext cx="2520000" cy="8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444" name="Google Shape;444;p37"/>
          <p:cNvSpPr txBox="1"/>
          <p:nvPr>
            <p:ph idx="3" type="body"/>
          </p:nvPr>
        </p:nvSpPr>
        <p:spPr>
          <a:xfrm>
            <a:off x="805225" y="1535600"/>
            <a:ext cx="2520000" cy="8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cxnSp>
        <p:nvCxnSpPr>
          <p:cNvPr id="445" name="Google Shape;445;p37"/>
          <p:cNvCxnSpPr>
            <a:stCxn id="446" idx="4"/>
          </p:cNvCxnSpPr>
          <p:nvPr/>
        </p:nvCxnSpPr>
        <p:spPr>
          <a:xfrm>
            <a:off x="604350" y="1752650"/>
            <a:ext cx="0" cy="3384900"/>
          </a:xfrm>
          <a:prstGeom prst="straightConnector1">
            <a:avLst/>
          </a:prstGeom>
          <a:noFill/>
          <a:ln cap="flat" cmpd="sng" w="9525">
            <a:solidFill>
              <a:srgbClr val="835DE9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47" name="Google Shape;447;p37"/>
          <p:cNvSpPr txBox="1"/>
          <p:nvPr>
            <p:ph idx="4" type="body"/>
          </p:nvPr>
        </p:nvSpPr>
        <p:spPr>
          <a:xfrm>
            <a:off x="805225" y="2769762"/>
            <a:ext cx="2520000" cy="8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448" name="Google Shape;448;p37"/>
          <p:cNvSpPr txBox="1"/>
          <p:nvPr>
            <p:ph type="title"/>
          </p:nvPr>
        </p:nvSpPr>
        <p:spPr>
          <a:xfrm>
            <a:off x="485050" y="325201"/>
            <a:ext cx="7823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Light"/>
              <a:buNone/>
              <a:defRPr b="0" i="0" sz="2400" u="none" cap="none" strike="noStrike">
                <a:solidFill>
                  <a:schemeClr val="dk2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/>
        </p:txBody>
      </p:sp>
      <p:sp>
        <p:nvSpPr>
          <p:cNvPr id="449" name="Google Shape;449;p37"/>
          <p:cNvSpPr/>
          <p:nvPr/>
        </p:nvSpPr>
        <p:spPr>
          <a:xfrm>
            <a:off x="5624625" y="5022950"/>
            <a:ext cx="3519300" cy="121200"/>
          </a:xfrm>
          <a:prstGeom prst="rect">
            <a:avLst/>
          </a:prstGeom>
          <a:solidFill>
            <a:srgbClr val="916F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0" name="Google Shape;450;p37"/>
          <p:cNvSpPr/>
          <p:nvPr/>
        </p:nvSpPr>
        <p:spPr>
          <a:xfrm>
            <a:off x="8175000" y="4773600"/>
            <a:ext cx="969000" cy="370500"/>
          </a:xfrm>
          <a:prstGeom prst="rect">
            <a:avLst/>
          </a:prstGeom>
          <a:solidFill>
            <a:srgbClr val="835D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51" name="Google Shape;451;p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05263" cy="5144146"/>
          </a:xfrm>
          <a:prstGeom prst="rect">
            <a:avLst/>
          </a:prstGeom>
          <a:noFill/>
          <a:ln>
            <a:noFill/>
          </a:ln>
        </p:spPr>
      </p:pic>
      <p:sp>
        <p:nvSpPr>
          <p:cNvPr id="452" name="Google Shape;452;p37"/>
          <p:cNvSpPr txBox="1"/>
          <p:nvPr>
            <p:ph idx="5" type="subTitle"/>
          </p:nvPr>
        </p:nvSpPr>
        <p:spPr>
          <a:xfrm>
            <a:off x="485050" y="793350"/>
            <a:ext cx="82047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 Light"/>
              <a:buNone/>
              <a:defRPr b="0" i="0" sz="12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3" name="Google Shape;453;p37"/>
          <p:cNvSpPr txBox="1"/>
          <p:nvPr>
            <p:ph idx="6" type="body"/>
          </p:nvPr>
        </p:nvSpPr>
        <p:spPr>
          <a:xfrm>
            <a:off x="5200475" y="3995613"/>
            <a:ext cx="2520000" cy="8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454" name="Google Shape;454;p37"/>
          <p:cNvSpPr txBox="1"/>
          <p:nvPr>
            <p:ph idx="7" type="body"/>
          </p:nvPr>
        </p:nvSpPr>
        <p:spPr>
          <a:xfrm>
            <a:off x="805225" y="4003938"/>
            <a:ext cx="2520000" cy="8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446" name="Google Shape;446;p37"/>
          <p:cNvSpPr/>
          <p:nvPr/>
        </p:nvSpPr>
        <p:spPr>
          <a:xfrm>
            <a:off x="551700" y="1647350"/>
            <a:ext cx="105300" cy="105300"/>
          </a:xfrm>
          <a:prstGeom prst="ellipse">
            <a:avLst/>
          </a:prstGeom>
          <a:solidFill>
            <a:srgbClr val="6B4FE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5" name="Google Shape;455;p37"/>
          <p:cNvSpPr/>
          <p:nvPr/>
        </p:nvSpPr>
        <p:spPr>
          <a:xfrm>
            <a:off x="551700" y="2884600"/>
            <a:ext cx="105300" cy="105300"/>
          </a:xfrm>
          <a:prstGeom prst="ellipse">
            <a:avLst/>
          </a:prstGeom>
          <a:solidFill>
            <a:srgbClr val="6B4FE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6" name="Google Shape;456;p37"/>
          <p:cNvSpPr/>
          <p:nvPr/>
        </p:nvSpPr>
        <p:spPr>
          <a:xfrm>
            <a:off x="551700" y="4121850"/>
            <a:ext cx="105300" cy="105300"/>
          </a:xfrm>
          <a:prstGeom prst="ellipse">
            <a:avLst/>
          </a:prstGeom>
          <a:solidFill>
            <a:srgbClr val="6B4FE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57" name="Google Shape;457;p37"/>
          <p:cNvCxnSpPr>
            <a:stCxn id="458" idx="4"/>
          </p:cNvCxnSpPr>
          <p:nvPr/>
        </p:nvCxnSpPr>
        <p:spPr>
          <a:xfrm>
            <a:off x="4999600" y="1752650"/>
            <a:ext cx="0" cy="3384900"/>
          </a:xfrm>
          <a:prstGeom prst="straightConnector1">
            <a:avLst/>
          </a:prstGeom>
          <a:noFill/>
          <a:ln cap="flat" cmpd="sng" w="9525">
            <a:solidFill>
              <a:srgbClr val="835DE9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58" name="Google Shape;458;p37"/>
          <p:cNvSpPr/>
          <p:nvPr/>
        </p:nvSpPr>
        <p:spPr>
          <a:xfrm>
            <a:off x="4946950" y="1647350"/>
            <a:ext cx="105300" cy="105300"/>
          </a:xfrm>
          <a:prstGeom prst="ellipse">
            <a:avLst/>
          </a:prstGeom>
          <a:solidFill>
            <a:srgbClr val="6B4FE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9" name="Google Shape;459;p37"/>
          <p:cNvSpPr/>
          <p:nvPr/>
        </p:nvSpPr>
        <p:spPr>
          <a:xfrm>
            <a:off x="4946950" y="2884600"/>
            <a:ext cx="105300" cy="105300"/>
          </a:xfrm>
          <a:prstGeom prst="ellipse">
            <a:avLst/>
          </a:prstGeom>
          <a:solidFill>
            <a:srgbClr val="6B4FE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0" name="Google Shape;460;p37"/>
          <p:cNvSpPr/>
          <p:nvPr/>
        </p:nvSpPr>
        <p:spPr>
          <a:xfrm>
            <a:off x="4946950" y="4121850"/>
            <a:ext cx="105300" cy="105300"/>
          </a:xfrm>
          <a:prstGeom prst="ellipse">
            <a:avLst/>
          </a:prstGeom>
          <a:solidFill>
            <a:srgbClr val="6B4FE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1" name="Google Shape;461;p37"/>
          <p:cNvSpPr txBox="1"/>
          <p:nvPr>
            <p:ph idx="8" type="body"/>
          </p:nvPr>
        </p:nvSpPr>
        <p:spPr>
          <a:xfrm>
            <a:off x="805225" y="2140063"/>
            <a:ext cx="2520000" cy="8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462" name="Google Shape;462;p37"/>
          <p:cNvSpPr/>
          <p:nvPr/>
        </p:nvSpPr>
        <p:spPr>
          <a:xfrm>
            <a:off x="551700" y="2254900"/>
            <a:ext cx="105300" cy="105300"/>
          </a:xfrm>
          <a:prstGeom prst="ellipse">
            <a:avLst/>
          </a:prstGeom>
          <a:solidFill>
            <a:srgbClr val="6B4FE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3" name="Google Shape;463;p37"/>
          <p:cNvSpPr txBox="1"/>
          <p:nvPr>
            <p:ph idx="9" type="body"/>
          </p:nvPr>
        </p:nvSpPr>
        <p:spPr>
          <a:xfrm>
            <a:off x="805225" y="3436263"/>
            <a:ext cx="2520000" cy="8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464" name="Google Shape;464;p37"/>
          <p:cNvSpPr/>
          <p:nvPr/>
        </p:nvSpPr>
        <p:spPr>
          <a:xfrm>
            <a:off x="551700" y="3551100"/>
            <a:ext cx="105300" cy="105300"/>
          </a:xfrm>
          <a:prstGeom prst="ellipse">
            <a:avLst/>
          </a:prstGeom>
          <a:solidFill>
            <a:srgbClr val="6B4FE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5" name="Google Shape;465;p37"/>
          <p:cNvSpPr txBox="1"/>
          <p:nvPr>
            <p:ph idx="13" type="body"/>
          </p:nvPr>
        </p:nvSpPr>
        <p:spPr>
          <a:xfrm>
            <a:off x="5200475" y="2140063"/>
            <a:ext cx="2520000" cy="8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466" name="Google Shape;466;p37"/>
          <p:cNvSpPr/>
          <p:nvPr/>
        </p:nvSpPr>
        <p:spPr>
          <a:xfrm>
            <a:off x="4946950" y="2254900"/>
            <a:ext cx="105300" cy="105300"/>
          </a:xfrm>
          <a:prstGeom prst="ellipse">
            <a:avLst/>
          </a:prstGeom>
          <a:solidFill>
            <a:srgbClr val="6B4FE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p37"/>
          <p:cNvSpPr txBox="1"/>
          <p:nvPr>
            <p:ph idx="14" type="body"/>
          </p:nvPr>
        </p:nvSpPr>
        <p:spPr>
          <a:xfrm>
            <a:off x="5200475" y="3436263"/>
            <a:ext cx="2520000" cy="8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468" name="Google Shape;468;p37"/>
          <p:cNvSpPr/>
          <p:nvPr/>
        </p:nvSpPr>
        <p:spPr>
          <a:xfrm>
            <a:off x="4946950" y="3551100"/>
            <a:ext cx="105300" cy="105300"/>
          </a:xfrm>
          <a:prstGeom prst="ellipse">
            <a:avLst/>
          </a:prstGeom>
          <a:solidFill>
            <a:srgbClr val="6B4FE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хема составляющих">
  <p:cSld name="CUSTOM">
    <p:spTree>
      <p:nvGrpSpPr>
        <p:cNvPr id="469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p38"/>
          <p:cNvSpPr txBox="1"/>
          <p:nvPr>
            <p:ph idx="1" type="subTitle"/>
          </p:nvPr>
        </p:nvSpPr>
        <p:spPr>
          <a:xfrm>
            <a:off x="485050" y="823200"/>
            <a:ext cx="76905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 Light"/>
              <a:buNone/>
              <a:defRPr b="0" i="0" sz="12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"/>
              <a:buNone/>
              <a:defRPr b="0" i="0" sz="12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"/>
              <a:buNone/>
              <a:defRPr b="0" i="0" sz="12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"/>
              <a:buNone/>
              <a:defRPr b="0" i="0" sz="12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"/>
              <a:buNone/>
              <a:defRPr b="0" i="0" sz="12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"/>
              <a:buNone/>
              <a:defRPr b="0" i="0" sz="12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"/>
              <a:buNone/>
              <a:defRPr b="0" i="0" sz="12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"/>
              <a:buNone/>
              <a:defRPr b="0" i="0" sz="12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"/>
              <a:buNone/>
              <a:defRPr b="0" i="0" sz="12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471" name="Google Shape;471;p38"/>
          <p:cNvSpPr txBox="1"/>
          <p:nvPr>
            <p:ph type="title"/>
          </p:nvPr>
        </p:nvSpPr>
        <p:spPr>
          <a:xfrm>
            <a:off x="485050" y="325200"/>
            <a:ext cx="8144400" cy="57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2400"/>
              <a:buFont typeface="Roboto Light"/>
              <a:buNone/>
              <a:defRPr b="0" i="0" sz="2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lvl="2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lvl="3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lvl="4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lvl="5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lvl="6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lvl="7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lvl="8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/>
        </p:txBody>
      </p:sp>
      <p:grpSp>
        <p:nvGrpSpPr>
          <p:cNvPr id="472" name="Google Shape;472;p38"/>
          <p:cNvGrpSpPr/>
          <p:nvPr/>
        </p:nvGrpSpPr>
        <p:grpSpPr>
          <a:xfrm>
            <a:off x="-661700" y="-46253"/>
            <a:ext cx="9950246" cy="151505"/>
            <a:chOff x="-661692" y="-8"/>
            <a:chExt cx="9950246" cy="105263"/>
          </a:xfrm>
        </p:grpSpPr>
        <p:pic>
          <p:nvPicPr>
            <p:cNvPr id="473" name="Google Shape;473;p38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 rot="5400000">
              <a:off x="6663850" y="-2519450"/>
              <a:ext cx="105263" cy="514414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74" name="Google Shape;474;p38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 rot="5400000">
              <a:off x="1857750" y="-2519450"/>
              <a:ext cx="105263" cy="514414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475" name="Google Shape;475;p38"/>
          <p:cNvSpPr/>
          <p:nvPr/>
        </p:nvSpPr>
        <p:spPr>
          <a:xfrm>
            <a:off x="715975" y="1378325"/>
            <a:ext cx="1017600" cy="25533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6" name="Google Shape;476;p38"/>
          <p:cNvSpPr txBox="1"/>
          <p:nvPr>
            <p:ph idx="2" type="body"/>
          </p:nvPr>
        </p:nvSpPr>
        <p:spPr>
          <a:xfrm rot="-5400000">
            <a:off x="52825" y="2260125"/>
            <a:ext cx="2343900" cy="90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200"/>
              <a:buFont typeface="Roboto Medium"/>
              <a:buChar char="●"/>
              <a:defRPr b="0" i="0" sz="1200" u="none" cap="none" strike="noStrike">
                <a:solidFill>
                  <a:srgbClr val="6B4FE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7" name="Google Shape;477;p38"/>
          <p:cNvSpPr txBox="1"/>
          <p:nvPr>
            <p:ph idx="3" type="body"/>
          </p:nvPr>
        </p:nvSpPr>
        <p:spPr>
          <a:xfrm rot="-5400000">
            <a:off x="288500" y="2260125"/>
            <a:ext cx="2343900" cy="90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Medium"/>
              <a:buChar char="●"/>
              <a:defRPr b="0" i="0" sz="1200" u="none" cap="none" strike="noStrike">
                <a:solidFill>
                  <a:schemeClr val="dk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8" name="Google Shape;478;p38"/>
          <p:cNvSpPr/>
          <p:nvPr/>
        </p:nvSpPr>
        <p:spPr>
          <a:xfrm>
            <a:off x="2264375" y="1378325"/>
            <a:ext cx="1017600" cy="25533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9" name="Google Shape;479;p38"/>
          <p:cNvSpPr txBox="1"/>
          <p:nvPr>
            <p:ph idx="4" type="body"/>
          </p:nvPr>
        </p:nvSpPr>
        <p:spPr>
          <a:xfrm rot="-5400000">
            <a:off x="1601228" y="2260125"/>
            <a:ext cx="2343900" cy="90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200"/>
              <a:buFont typeface="Roboto Medium"/>
              <a:buChar char="●"/>
              <a:defRPr b="0" i="0" sz="1200" u="none" cap="none" strike="noStrike">
                <a:solidFill>
                  <a:srgbClr val="6B4FE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0" name="Google Shape;480;p38"/>
          <p:cNvSpPr txBox="1"/>
          <p:nvPr>
            <p:ph idx="5" type="body"/>
          </p:nvPr>
        </p:nvSpPr>
        <p:spPr>
          <a:xfrm rot="-5400000">
            <a:off x="1836903" y="2260125"/>
            <a:ext cx="2343900" cy="90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Medium"/>
              <a:buChar char="●"/>
              <a:defRPr b="0" i="0" sz="1200" u="none" cap="none" strike="noStrike">
                <a:solidFill>
                  <a:schemeClr val="dk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1" name="Google Shape;481;p38"/>
          <p:cNvSpPr/>
          <p:nvPr/>
        </p:nvSpPr>
        <p:spPr>
          <a:xfrm>
            <a:off x="3812763" y="1378325"/>
            <a:ext cx="1017600" cy="25533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2" name="Google Shape;482;p38"/>
          <p:cNvSpPr txBox="1"/>
          <p:nvPr>
            <p:ph idx="6" type="body"/>
          </p:nvPr>
        </p:nvSpPr>
        <p:spPr>
          <a:xfrm rot="-5400000">
            <a:off x="3149618" y="2260125"/>
            <a:ext cx="2343900" cy="90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200"/>
              <a:buFont typeface="Roboto Medium"/>
              <a:buChar char="●"/>
              <a:defRPr b="0" i="0" sz="1200" u="none" cap="none" strike="noStrike">
                <a:solidFill>
                  <a:srgbClr val="6B4FE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3" name="Google Shape;483;p38"/>
          <p:cNvSpPr txBox="1"/>
          <p:nvPr>
            <p:ph idx="7" type="body"/>
          </p:nvPr>
        </p:nvSpPr>
        <p:spPr>
          <a:xfrm rot="-5400000">
            <a:off x="3385294" y="2260125"/>
            <a:ext cx="2343900" cy="90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Medium"/>
              <a:buChar char="●"/>
              <a:defRPr b="0" i="0" sz="1200" u="none" cap="none" strike="noStrike">
                <a:solidFill>
                  <a:schemeClr val="dk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4" name="Google Shape;484;p38"/>
          <p:cNvSpPr/>
          <p:nvPr/>
        </p:nvSpPr>
        <p:spPr>
          <a:xfrm>
            <a:off x="5596838" y="1378325"/>
            <a:ext cx="1017600" cy="25533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5" name="Google Shape;485;p38"/>
          <p:cNvSpPr txBox="1"/>
          <p:nvPr>
            <p:ph idx="8" type="body"/>
          </p:nvPr>
        </p:nvSpPr>
        <p:spPr>
          <a:xfrm rot="-5400000">
            <a:off x="4933696" y="2260125"/>
            <a:ext cx="2343900" cy="90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200"/>
              <a:buFont typeface="Roboto Medium"/>
              <a:buChar char="●"/>
              <a:defRPr b="0" i="0" sz="1200" u="none" cap="none" strike="noStrike">
                <a:solidFill>
                  <a:srgbClr val="6B4FE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6" name="Google Shape;486;p38"/>
          <p:cNvSpPr txBox="1"/>
          <p:nvPr>
            <p:ph idx="9" type="body"/>
          </p:nvPr>
        </p:nvSpPr>
        <p:spPr>
          <a:xfrm rot="-5400000">
            <a:off x="5169372" y="2260125"/>
            <a:ext cx="2343900" cy="90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Medium"/>
              <a:buChar char="●"/>
              <a:defRPr b="0" i="0" sz="1200" u="none" cap="none" strike="noStrike">
                <a:solidFill>
                  <a:schemeClr val="dk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7" name="Google Shape;487;p38"/>
          <p:cNvSpPr/>
          <p:nvPr/>
        </p:nvSpPr>
        <p:spPr>
          <a:xfrm>
            <a:off x="7200738" y="1378325"/>
            <a:ext cx="1017600" cy="25533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8" name="Google Shape;488;p38"/>
          <p:cNvSpPr txBox="1"/>
          <p:nvPr>
            <p:ph idx="13" type="body"/>
          </p:nvPr>
        </p:nvSpPr>
        <p:spPr>
          <a:xfrm rot="-5400000">
            <a:off x="6537599" y="2260125"/>
            <a:ext cx="2343900" cy="90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200"/>
              <a:buFont typeface="Roboto Medium"/>
              <a:buChar char="●"/>
              <a:defRPr b="0" i="0" sz="1200" u="none" cap="none" strike="noStrike">
                <a:solidFill>
                  <a:srgbClr val="6B4FE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9" name="Google Shape;489;p38"/>
          <p:cNvSpPr txBox="1"/>
          <p:nvPr>
            <p:ph idx="14" type="body"/>
          </p:nvPr>
        </p:nvSpPr>
        <p:spPr>
          <a:xfrm rot="-5400000">
            <a:off x="6773275" y="2260125"/>
            <a:ext cx="2343900" cy="90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Roboto Medium"/>
              <a:buChar char="●"/>
              <a:defRPr b="0" i="0" sz="1200" u="none" cap="none" strike="noStrike">
                <a:solidFill>
                  <a:schemeClr val="dk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90" name="Google Shape;490;p38"/>
          <p:cNvSpPr/>
          <p:nvPr/>
        </p:nvSpPr>
        <p:spPr>
          <a:xfrm>
            <a:off x="745625" y="4116250"/>
            <a:ext cx="7472700" cy="463500"/>
          </a:xfrm>
          <a:prstGeom prst="rect">
            <a:avLst/>
          </a:prstGeom>
          <a:solidFill>
            <a:srgbClr val="835D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ля схемы">
  <p:cSld name="CUSTOM_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p39"/>
          <p:cNvSpPr txBox="1"/>
          <p:nvPr>
            <p:ph idx="1" type="subTitle"/>
          </p:nvPr>
        </p:nvSpPr>
        <p:spPr>
          <a:xfrm>
            <a:off x="485050" y="823200"/>
            <a:ext cx="76905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 Light"/>
              <a:buNone/>
              <a:defRPr b="0" i="0" sz="12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"/>
              <a:buNone/>
              <a:defRPr b="0" i="0" sz="12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"/>
              <a:buNone/>
              <a:defRPr b="0" i="0" sz="12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"/>
              <a:buNone/>
              <a:defRPr b="0" i="0" sz="12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"/>
              <a:buNone/>
              <a:defRPr b="0" i="0" sz="12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"/>
              <a:buNone/>
              <a:defRPr b="0" i="0" sz="12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"/>
              <a:buNone/>
              <a:defRPr b="0" i="0" sz="12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"/>
              <a:buNone/>
              <a:defRPr b="0" i="0" sz="12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"/>
              <a:buNone/>
              <a:defRPr b="0" i="0" sz="12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493" name="Google Shape;493;p39"/>
          <p:cNvSpPr txBox="1"/>
          <p:nvPr>
            <p:ph type="title"/>
          </p:nvPr>
        </p:nvSpPr>
        <p:spPr>
          <a:xfrm>
            <a:off x="485050" y="325200"/>
            <a:ext cx="8144400" cy="57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2400"/>
              <a:buFont typeface="Roboto Light"/>
              <a:buNone/>
              <a:defRPr b="0" i="0" sz="2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lvl="2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lvl="3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lvl="4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lvl="5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lvl="6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lvl="7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lvl="8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/>
        </p:txBody>
      </p:sp>
      <p:grpSp>
        <p:nvGrpSpPr>
          <p:cNvPr id="494" name="Google Shape;494;p39"/>
          <p:cNvGrpSpPr/>
          <p:nvPr/>
        </p:nvGrpSpPr>
        <p:grpSpPr>
          <a:xfrm>
            <a:off x="-661700" y="-46253"/>
            <a:ext cx="9950246" cy="151505"/>
            <a:chOff x="-661692" y="-8"/>
            <a:chExt cx="9950246" cy="105263"/>
          </a:xfrm>
        </p:grpSpPr>
        <p:pic>
          <p:nvPicPr>
            <p:cNvPr id="495" name="Google Shape;495;p39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 rot="5400000">
              <a:off x="6663850" y="-2519450"/>
              <a:ext cx="105263" cy="514414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96" name="Google Shape;496;p39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 rot="5400000">
              <a:off x="1857750" y="-2519450"/>
              <a:ext cx="105263" cy="5144146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Фичи_5">
  <p:cSld name="CUSTOM_1_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Google Shape;498;p40"/>
          <p:cNvSpPr txBox="1"/>
          <p:nvPr>
            <p:ph idx="1" type="subTitle"/>
          </p:nvPr>
        </p:nvSpPr>
        <p:spPr>
          <a:xfrm>
            <a:off x="485050" y="823200"/>
            <a:ext cx="76905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 Light"/>
              <a:buNone/>
              <a:defRPr b="0" i="0" sz="12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"/>
              <a:buNone/>
              <a:defRPr b="0" i="0" sz="12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"/>
              <a:buNone/>
              <a:defRPr b="0" i="0" sz="12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"/>
              <a:buNone/>
              <a:defRPr b="0" i="0" sz="12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"/>
              <a:buNone/>
              <a:defRPr b="0" i="0" sz="12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"/>
              <a:buNone/>
              <a:defRPr b="0" i="0" sz="12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"/>
              <a:buNone/>
              <a:defRPr b="0" i="0" sz="12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"/>
              <a:buNone/>
              <a:defRPr b="0" i="0" sz="12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"/>
              <a:buNone/>
              <a:defRPr b="0" i="0" sz="12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499" name="Google Shape;499;p40"/>
          <p:cNvSpPr txBox="1"/>
          <p:nvPr>
            <p:ph type="title"/>
          </p:nvPr>
        </p:nvSpPr>
        <p:spPr>
          <a:xfrm>
            <a:off x="485050" y="325200"/>
            <a:ext cx="8144400" cy="57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2400"/>
              <a:buFont typeface="Roboto Light"/>
              <a:buNone/>
              <a:defRPr b="0" i="0" sz="2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lvl="2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lvl="3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lvl="4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lvl="5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lvl="6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lvl="7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lvl="8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/>
        </p:txBody>
      </p:sp>
      <p:grpSp>
        <p:nvGrpSpPr>
          <p:cNvPr id="500" name="Google Shape;500;p40"/>
          <p:cNvGrpSpPr/>
          <p:nvPr/>
        </p:nvGrpSpPr>
        <p:grpSpPr>
          <a:xfrm>
            <a:off x="-661700" y="-46253"/>
            <a:ext cx="9950246" cy="151505"/>
            <a:chOff x="-661692" y="-8"/>
            <a:chExt cx="9950246" cy="105263"/>
          </a:xfrm>
        </p:grpSpPr>
        <p:pic>
          <p:nvPicPr>
            <p:cNvPr id="501" name="Google Shape;501;p4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 rot="5400000">
              <a:off x="6663850" y="-2519450"/>
              <a:ext cx="105263" cy="514414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02" name="Google Shape;502;p4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 rot="5400000">
              <a:off x="1857750" y="-2519450"/>
              <a:ext cx="105263" cy="514414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03" name="Google Shape;503;p40"/>
          <p:cNvSpPr/>
          <p:nvPr>
            <p:ph idx="2" type="pic"/>
          </p:nvPr>
        </p:nvSpPr>
        <p:spPr>
          <a:xfrm>
            <a:off x="568000" y="1702175"/>
            <a:ext cx="3913200" cy="2773500"/>
          </a:xfrm>
          <a:prstGeom prst="rect">
            <a:avLst/>
          </a:prstGeom>
          <a:noFill/>
          <a:ln>
            <a:noFill/>
          </a:ln>
        </p:spPr>
      </p:sp>
      <p:sp>
        <p:nvSpPr>
          <p:cNvPr id="504" name="Google Shape;504;p40"/>
          <p:cNvSpPr txBox="1"/>
          <p:nvPr>
            <p:ph idx="3" type="body"/>
          </p:nvPr>
        </p:nvSpPr>
        <p:spPr>
          <a:xfrm>
            <a:off x="4851174" y="1700325"/>
            <a:ext cx="3778200" cy="16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 Light"/>
              <a:buChar char="●"/>
              <a:defRPr b="0" i="0" sz="12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05" name="Google Shape;505;p40"/>
          <p:cNvSpPr txBox="1"/>
          <p:nvPr>
            <p:ph idx="4" type="body"/>
          </p:nvPr>
        </p:nvSpPr>
        <p:spPr>
          <a:xfrm>
            <a:off x="4851174" y="3703950"/>
            <a:ext cx="1778100" cy="7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 Light"/>
              <a:buChar char="●"/>
              <a:defRPr b="0" i="0" sz="9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06" name="Google Shape;506;p40"/>
          <p:cNvSpPr txBox="1"/>
          <p:nvPr>
            <p:ph idx="5" type="body"/>
          </p:nvPr>
        </p:nvSpPr>
        <p:spPr>
          <a:xfrm>
            <a:off x="6851275" y="3703950"/>
            <a:ext cx="1778100" cy="7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 Light"/>
              <a:buChar char="●"/>
              <a:defRPr b="0" i="0" sz="9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507" name="Google Shape;507;p40"/>
          <p:cNvCxnSpPr/>
          <p:nvPr/>
        </p:nvCxnSpPr>
        <p:spPr>
          <a:xfrm flipH="1">
            <a:off x="6777150" y="3707750"/>
            <a:ext cx="9300" cy="73080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Фичи_6">
  <p:cSld name="CUSTOM_1_1_1">
    <p:spTree>
      <p:nvGrpSpPr>
        <p:cNvPr id="508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p41"/>
          <p:cNvSpPr txBox="1"/>
          <p:nvPr>
            <p:ph idx="1" type="subTitle"/>
          </p:nvPr>
        </p:nvSpPr>
        <p:spPr>
          <a:xfrm>
            <a:off x="485050" y="823200"/>
            <a:ext cx="76905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 Light"/>
              <a:buNone/>
              <a:defRPr b="0" i="0" sz="12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"/>
              <a:buNone/>
              <a:defRPr b="0" i="0" sz="12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"/>
              <a:buNone/>
              <a:defRPr b="0" i="0" sz="12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"/>
              <a:buNone/>
              <a:defRPr b="0" i="0" sz="12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"/>
              <a:buNone/>
              <a:defRPr b="0" i="0" sz="12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"/>
              <a:buNone/>
              <a:defRPr b="0" i="0" sz="12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"/>
              <a:buNone/>
              <a:defRPr b="0" i="0" sz="12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"/>
              <a:buNone/>
              <a:defRPr b="0" i="0" sz="12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200"/>
              <a:buFont typeface="Roboto"/>
              <a:buNone/>
              <a:defRPr b="0" i="0" sz="12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510" name="Google Shape;510;p41"/>
          <p:cNvSpPr txBox="1"/>
          <p:nvPr>
            <p:ph type="title"/>
          </p:nvPr>
        </p:nvSpPr>
        <p:spPr>
          <a:xfrm>
            <a:off x="485050" y="325200"/>
            <a:ext cx="8144400" cy="57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2400"/>
              <a:buFont typeface="Roboto Light"/>
              <a:buNone/>
              <a:defRPr b="0" i="0" sz="2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lvl="2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lvl="3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lvl="4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lvl="5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lvl="6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lvl="7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lvl="8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/>
        </p:txBody>
      </p:sp>
      <p:grpSp>
        <p:nvGrpSpPr>
          <p:cNvPr id="511" name="Google Shape;511;p41"/>
          <p:cNvGrpSpPr/>
          <p:nvPr/>
        </p:nvGrpSpPr>
        <p:grpSpPr>
          <a:xfrm>
            <a:off x="-661700" y="-46253"/>
            <a:ext cx="9950246" cy="151505"/>
            <a:chOff x="-661692" y="-8"/>
            <a:chExt cx="9950246" cy="105263"/>
          </a:xfrm>
        </p:grpSpPr>
        <p:pic>
          <p:nvPicPr>
            <p:cNvPr id="512" name="Google Shape;512;p4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 rot="5400000">
              <a:off x="6663850" y="-2519450"/>
              <a:ext cx="105263" cy="514414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13" name="Google Shape;513;p4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 rot="5400000">
              <a:off x="1857750" y="-2519450"/>
              <a:ext cx="105263" cy="514414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14" name="Google Shape;514;p41"/>
          <p:cNvSpPr/>
          <p:nvPr>
            <p:ph idx="2" type="pic"/>
          </p:nvPr>
        </p:nvSpPr>
        <p:spPr>
          <a:xfrm>
            <a:off x="669775" y="1433900"/>
            <a:ext cx="3404400" cy="1924200"/>
          </a:xfrm>
          <a:prstGeom prst="rect">
            <a:avLst/>
          </a:prstGeom>
          <a:noFill/>
          <a:ln>
            <a:noFill/>
          </a:ln>
        </p:spPr>
      </p:sp>
      <p:sp>
        <p:nvSpPr>
          <p:cNvPr id="515" name="Google Shape;515;p41"/>
          <p:cNvSpPr txBox="1"/>
          <p:nvPr>
            <p:ph idx="3" type="body"/>
          </p:nvPr>
        </p:nvSpPr>
        <p:spPr>
          <a:xfrm>
            <a:off x="669775" y="3598300"/>
            <a:ext cx="3404400" cy="101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 Light"/>
              <a:buChar char="●"/>
              <a:defRPr b="0" i="0" sz="9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6" name="Google Shape;516;p41"/>
          <p:cNvSpPr/>
          <p:nvPr>
            <p:ph idx="4" type="pic"/>
          </p:nvPr>
        </p:nvSpPr>
        <p:spPr>
          <a:xfrm>
            <a:off x="5063950" y="1433900"/>
            <a:ext cx="3404400" cy="1924200"/>
          </a:xfrm>
          <a:prstGeom prst="rect">
            <a:avLst/>
          </a:prstGeom>
          <a:noFill/>
          <a:ln>
            <a:noFill/>
          </a:ln>
        </p:spPr>
      </p:sp>
      <p:sp>
        <p:nvSpPr>
          <p:cNvPr id="517" name="Google Shape;517;p41"/>
          <p:cNvSpPr txBox="1"/>
          <p:nvPr>
            <p:ph idx="5" type="body"/>
          </p:nvPr>
        </p:nvSpPr>
        <p:spPr>
          <a:xfrm>
            <a:off x="5063950" y="3598300"/>
            <a:ext cx="3404400" cy="101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 Light"/>
              <a:buChar char="●"/>
              <a:defRPr b="0" i="0" sz="9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езультаты и планы_2" type="blank">
  <p:cSld name="BLANK">
    <p:spTree>
      <p:nvGrpSpPr>
        <p:cNvPr id="518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Google Shape;519;p4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sp>
        <p:nvSpPr>
          <p:cNvPr id="520" name="Google Shape;520;p42"/>
          <p:cNvSpPr txBox="1"/>
          <p:nvPr>
            <p:ph type="title"/>
          </p:nvPr>
        </p:nvSpPr>
        <p:spPr>
          <a:xfrm>
            <a:off x="485050" y="325201"/>
            <a:ext cx="7823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Light"/>
              <a:buNone/>
              <a:defRPr b="0" i="0" sz="2400" u="none" cap="none" strike="noStrike">
                <a:solidFill>
                  <a:schemeClr val="dk2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/>
        </p:txBody>
      </p:sp>
      <p:pic>
        <p:nvPicPr>
          <p:cNvPr id="521" name="Google Shape;521;p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05263" cy="5144146"/>
          </a:xfrm>
          <a:prstGeom prst="rect">
            <a:avLst/>
          </a:prstGeom>
          <a:noFill/>
          <a:ln>
            <a:noFill/>
          </a:ln>
        </p:spPr>
      </p:pic>
      <p:sp>
        <p:nvSpPr>
          <p:cNvPr id="522" name="Google Shape;522;p42"/>
          <p:cNvSpPr/>
          <p:nvPr/>
        </p:nvSpPr>
        <p:spPr>
          <a:xfrm>
            <a:off x="5624625" y="5022950"/>
            <a:ext cx="3519300" cy="121200"/>
          </a:xfrm>
          <a:prstGeom prst="rect">
            <a:avLst/>
          </a:prstGeom>
          <a:solidFill>
            <a:srgbClr val="916F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3" name="Google Shape;523;p42"/>
          <p:cNvSpPr/>
          <p:nvPr/>
        </p:nvSpPr>
        <p:spPr>
          <a:xfrm>
            <a:off x="8175000" y="4773600"/>
            <a:ext cx="969000" cy="370500"/>
          </a:xfrm>
          <a:prstGeom prst="rect">
            <a:avLst/>
          </a:prstGeom>
          <a:solidFill>
            <a:srgbClr val="835D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4" name="Google Shape;524;p42"/>
          <p:cNvSpPr txBox="1"/>
          <p:nvPr>
            <p:ph idx="2" type="title"/>
          </p:nvPr>
        </p:nvSpPr>
        <p:spPr>
          <a:xfrm>
            <a:off x="561250" y="1790425"/>
            <a:ext cx="2340000" cy="109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2400"/>
              <a:buFont typeface="Roboto"/>
              <a:buNone/>
              <a:defRPr b="1" i="0" sz="2400" u="none" cap="none" strike="noStrike">
                <a:solidFill>
                  <a:srgbClr val="835DE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oboto"/>
              <a:buNone/>
              <a:defRPr b="1" i="0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oboto"/>
              <a:buNone/>
              <a:defRPr b="1" i="0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oboto"/>
              <a:buNone/>
              <a:defRPr b="1" i="0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oboto"/>
              <a:buNone/>
              <a:defRPr b="1" i="0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oboto"/>
              <a:buNone/>
              <a:defRPr b="1" i="0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oboto"/>
              <a:buNone/>
              <a:defRPr b="1" i="0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oboto"/>
              <a:buNone/>
              <a:defRPr b="1" i="0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oboto"/>
              <a:buNone/>
              <a:defRPr b="1" i="0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525" name="Google Shape;525;p42"/>
          <p:cNvSpPr txBox="1"/>
          <p:nvPr>
            <p:ph idx="1" type="body"/>
          </p:nvPr>
        </p:nvSpPr>
        <p:spPr>
          <a:xfrm>
            <a:off x="561250" y="2316425"/>
            <a:ext cx="23400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794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800"/>
              <a:buFont typeface="Roboto"/>
              <a:buChar char="●"/>
              <a:defRPr b="0" i="0" sz="8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6" name="Google Shape;526;p42"/>
          <p:cNvSpPr txBox="1"/>
          <p:nvPr>
            <p:ph idx="3" type="title"/>
          </p:nvPr>
        </p:nvSpPr>
        <p:spPr>
          <a:xfrm>
            <a:off x="4648200" y="1790425"/>
            <a:ext cx="2340000" cy="109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2400"/>
              <a:buFont typeface="Roboto"/>
              <a:buNone/>
              <a:defRPr b="1" i="0" sz="2400" u="none" cap="none" strike="noStrike">
                <a:solidFill>
                  <a:srgbClr val="835DE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oboto"/>
              <a:buNone/>
              <a:defRPr b="1" i="0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oboto"/>
              <a:buNone/>
              <a:defRPr b="1" i="0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oboto"/>
              <a:buNone/>
              <a:defRPr b="1" i="0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oboto"/>
              <a:buNone/>
              <a:defRPr b="1" i="0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oboto"/>
              <a:buNone/>
              <a:defRPr b="1" i="0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oboto"/>
              <a:buNone/>
              <a:defRPr b="1" i="0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oboto"/>
              <a:buNone/>
              <a:defRPr b="1" i="0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oboto"/>
              <a:buNone/>
              <a:defRPr b="1" i="0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527" name="Google Shape;527;p42"/>
          <p:cNvSpPr txBox="1"/>
          <p:nvPr>
            <p:ph idx="4" type="body"/>
          </p:nvPr>
        </p:nvSpPr>
        <p:spPr>
          <a:xfrm>
            <a:off x="4648200" y="2316425"/>
            <a:ext cx="23400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794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800"/>
              <a:buFont typeface="Roboto"/>
              <a:buChar char="●"/>
              <a:defRPr b="0" i="0" sz="8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8" name="Google Shape;528;p42"/>
          <p:cNvSpPr txBox="1"/>
          <p:nvPr>
            <p:ph idx="5" type="title"/>
          </p:nvPr>
        </p:nvSpPr>
        <p:spPr>
          <a:xfrm>
            <a:off x="561250" y="3286100"/>
            <a:ext cx="2340000" cy="109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2400"/>
              <a:buFont typeface="Roboto"/>
              <a:buNone/>
              <a:defRPr b="1" i="0" sz="2400" u="none" cap="none" strike="noStrike">
                <a:solidFill>
                  <a:srgbClr val="835DE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oboto"/>
              <a:buNone/>
              <a:defRPr b="1" i="0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oboto"/>
              <a:buNone/>
              <a:defRPr b="1" i="0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oboto"/>
              <a:buNone/>
              <a:defRPr b="1" i="0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oboto"/>
              <a:buNone/>
              <a:defRPr b="1" i="0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oboto"/>
              <a:buNone/>
              <a:defRPr b="1" i="0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oboto"/>
              <a:buNone/>
              <a:defRPr b="1" i="0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oboto"/>
              <a:buNone/>
              <a:defRPr b="1" i="0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oboto"/>
              <a:buNone/>
              <a:defRPr b="1" i="0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529" name="Google Shape;529;p42"/>
          <p:cNvSpPr txBox="1"/>
          <p:nvPr>
            <p:ph idx="6" type="body"/>
          </p:nvPr>
        </p:nvSpPr>
        <p:spPr>
          <a:xfrm>
            <a:off x="561250" y="3812100"/>
            <a:ext cx="23400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794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800"/>
              <a:buFont typeface="Roboto"/>
              <a:buChar char="●"/>
              <a:defRPr b="0" i="0" sz="8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0" name="Google Shape;530;p42"/>
          <p:cNvSpPr txBox="1"/>
          <p:nvPr>
            <p:ph idx="7" type="title"/>
          </p:nvPr>
        </p:nvSpPr>
        <p:spPr>
          <a:xfrm>
            <a:off x="4648200" y="3286100"/>
            <a:ext cx="2340000" cy="109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2400"/>
              <a:buFont typeface="Roboto"/>
              <a:buNone/>
              <a:defRPr b="1" i="0" sz="2400" u="none" cap="none" strike="noStrike">
                <a:solidFill>
                  <a:srgbClr val="835DE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oboto"/>
              <a:buNone/>
              <a:defRPr b="1" i="0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oboto"/>
              <a:buNone/>
              <a:defRPr b="1" i="0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oboto"/>
              <a:buNone/>
              <a:defRPr b="1" i="0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oboto"/>
              <a:buNone/>
              <a:defRPr b="1" i="0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oboto"/>
              <a:buNone/>
              <a:defRPr b="1" i="0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oboto"/>
              <a:buNone/>
              <a:defRPr b="1" i="0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oboto"/>
              <a:buNone/>
              <a:defRPr b="1" i="0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oboto"/>
              <a:buNone/>
              <a:defRPr b="1" i="0" sz="2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531" name="Google Shape;531;p42"/>
          <p:cNvSpPr txBox="1"/>
          <p:nvPr>
            <p:ph idx="8" type="body"/>
          </p:nvPr>
        </p:nvSpPr>
        <p:spPr>
          <a:xfrm>
            <a:off x="4648200" y="3812100"/>
            <a:ext cx="23400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794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800"/>
              <a:buFont typeface="Roboto"/>
              <a:buChar char="●"/>
              <a:defRPr b="0" i="0" sz="8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532" name="Google Shape;532;p42"/>
          <p:cNvCxnSpPr/>
          <p:nvPr/>
        </p:nvCxnSpPr>
        <p:spPr>
          <a:xfrm>
            <a:off x="492925" y="1790421"/>
            <a:ext cx="0" cy="1080000"/>
          </a:xfrm>
          <a:prstGeom prst="straightConnector1">
            <a:avLst/>
          </a:prstGeom>
          <a:noFill/>
          <a:ln cap="flat" cmpd="sng" w="9525">
            <a:solidFill>
              <a:srgbClr val="835DE9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33" name="Google Shape;533;p42"/>
          <p:cNvCxnSpPr/>
          <p:nvPr/>
        </p:nvCxnSpPr>
        <p:spPr>
          <a:xfrm>
            <a:off x="4576050" y="1790421"/>
            <a:ext cx="0" cy="1080000"/>
          </a:xfrm>
          <a:prstGeom prst="straightConnector1">
            <a:avLst/>
          </a:prstGeom>
          <a:noFill/>
          <a:ln cap="flat" cmpd="sng" w="9525">
            <a:solidFill>
              <a:srgbClr val="835DE9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34" name="Google Shape;534;p42"/>
          <p:cNvCxnSpPr/>
          <p:nvPr/>
        </p:nvCxnSpPr>
        <p:spPr>
          <a:xfrm>
            <a:off x="492950" y="3286096"/>
            <a:ext cx="0" cy="1080000"/>
          </a:xfrm>
          <a:prstGeom prst="straightConnector1">
            <a:avLst/>
          </a:prstGeom>
          <a:noFill/>
          <a:ln cap="flat" cmpd="sng" w="9525">
            <a:solidFill>
              <a:srgbClr val="835DE9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35" name="Google Shape;535;p42"/>
          <p:cNvCxnSpPr/>
          <p:nvPr/>
        </p:nvCxnSpPr>
        <p:spPr>
          <a:xfrm>
            <a:off x="4576100" y="3286096"/>
            <a:ext cx="0" cy="1080000"/>
          </a:xfrm>
          <a:prstGeom prst="straightConnector1">
            <a:avLst/>
          </a:prstGeom>
          <a:noFill/>
          <a:ln cap="flat" cmpd="sng" w="9525">
            <a:solidFill>
              <a:srgbClr val="835DE9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Цифры">
  <p:cSld name="Custom Layout"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sp>
        <p:nvSpPr>
          <p:cNvPr id="538" name="Google Shape;538;p43"/>
          <p:cNvSpPr txBox="1"/>
          <p:nvPr>
            <p:ph type="title"/>
          </p:nvPr>
        </p:nvSpPr>
        <p:spPr>
          <a:xfrm>
            <a:off x="485050" y="325201"/>
            <a:ext cx="7823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2400"/>
              <a:buFont typeface="Roboto Light"/>
              <a:buNone/>
              <a:defRPr b="0" i="0" sz="2400" u="none" cap="none" strike="noStrike">
                <a:solidFill>
                  <a:srgbClr val="364662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/>
        </p:txBody>
      </p:sp>
      <p:pic>
        <p:nvPicPr>
          <p:cNvPr id="539" name="Google Shape;539;p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05263" cy="5144146"/>
          </a:xfrm>
          <a:prstGeom prst="rect">
            <a:avLst/>
          </a:prstGeom>
          <a:noFill/>
          <a:ln>
            <a:noFill/>
          </a:ln>
        </p:spPr>
      </p:pic>
      <p:sp>
        <p:nvSpPr>
          <p:cNvPr id="540" name="Google Shape;540;p43"/>
          <p:cNvSpPr/>
          <p:nvPr/>
        </p:nvSpPr>
        <p:spPr>
          <a:xfrm>
            <a:off x="5624625" y="5022950"/>
            <a:ext cx="3519300" cy="121200"/>
          </a:xfrm>
          <a:prstGeom prst="rect">
            <a:avLst/>
          </a:prstGeom>
          <a:solidFill>
            <a:srgbClr val="916F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43"/>
          <p:cNvSpPr/>
          <p:nvPr/>
        </p:nvSpPr>
        <p:spPr>
          <a:xfrm>
            <a:off x="8175000" y="4773600"/>
            <a:ext cx="969000" cy="370500"/>
          </a:xfrm>
          <a:prstGeom prst="rect">
            <a:avLst/>
          </a:prstGeom>
          <a:solidFill>
            <a:srgbClr val="835D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2" name="Google Shape;542;p43"/>
          <p:cNvSpPr txBox="1"/>
          <p:nvPr>
            <p:ph idx="2" type="title"/>
          </p:nvPr>
        </p:nvSpPr>
        <p:spPr>
          <a:xfrm>
            <a:off x="637450" y="1790425"/>
            <a:ext cx="3776400" cy="109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944A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944A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944A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944A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944AFF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944AFF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944AFF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944AFF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944AFF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543" name="Google Shape;543;p43"/>
          <p:cNvSpPr txBox="1"/>
          <p:nvPr>
            <p:ph idx="1" type="body"/>
          </p:nvPr>
        </p:nvSpPr>
        <p:spPr>
          <a:xfrm>
            <a:off x="676263" y="2545025"/>
            <a:ext cx="36693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794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800"/>
              <a:buFont typeface="Roboto"/>
              <a:buChar char="●"/>
              <a:defRPr b="0" i="0" sz="8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44" name="Google Shape;544;p43"/>
          <p:cNvSpPr txBox="1"/>
          <p:nvPr>
            <p:ph idx="3" type="title"/>
          </p:nvPr>
        </p:nvSpPr>
        <p:spPr>
          <a:xfrm>
            <a:off x="4800600" y="1790425"/>
            <a:ext cx="3776400" cy="109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944A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944A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944A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944A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944AFF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944AFF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944AFF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944AFF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944AFF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545" name="Google Shape;545;p43"/>
          <p:cNvSpPr txBox="1"/>
          <p:nvPr>
            <p:ph idx="4" type="body"/>
          </p:nvPr>
        </p:nvSpPr>
        <p:spPr>
          <a:xfrm>
            <a:off x="4800600" y="2545025"/>
            <a:ext cx="37764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794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800"/>
              <a:buFont typeface="Roboto"/>
              <a:buChar char="●"/>
              <a:defRPr b="0" i="0" sz="8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46" name="Google Shape;546;p43"/>
          <p:cNvSpPr txBox="1"/>
          <p:nvPr>
            <p:ph idx="5" type="title"/>
          </p:nvPr>
        </p:nvSpPr>
        <p:spPr>
          <a:xfrm>
            <a:off x="637450" y="3286100"/>
            <a:ext cx="3776400" cy="109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944A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944A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944A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944A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944AFF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944AFF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944AFF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944AFF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944AFF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547" name="Google Shape;547;p43"/>
          <p:cNvSpPr txBox="1"/>
          <p:nvPr>
            <p:ph idx="6" type="body"/>
          </p:nvPr>
        </p:nvSpPr>
        <p:spPr>
          <a:xfrm>
            <a:off x="637450" y="4040699"/>
            <a:ext cx="37764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794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800"/>
              <a:buFont typeface="Roboto"/>
              <a:buChar char="●"/>
              <a:defRPr b="0" i="0" sz="8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48" name="Google Shape;548;p43"/>
          <p:cNvSpPr txBox="1"/>
          <p:nvPr>
            <p:ph idx="7" type="subTitle"/>
          </p:nvPr>
        </p:nvSpPr>
        <p:spPr>
          <a:xfrm>
            <a:off x="485050" y="793350"/>
            <a:ext cx="82047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Roboto Light"/>
              <a:buNone/>
              <a:defRPr b="0" i="0" sz="12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Команда">
  <p:cSld name="DEFAULT">
    <p:bg>
      <p:bgPr>
        <a:solidFill>
          <a:schemeClr val="lt1"/>
        </a:solidFill>
      </p:bgPr>
    </p:bg>
    <p:spTree>
      <p:nvGrpSpPr>
        <p:cNvPr id="549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Google Shape;550;p44"/>
          <p:cNvSpPr txBox="1"/>
          <p:nvPr>
            <p:ph type="title"/>
          </p:nvPr>
        </p:nvSpPr>
        <p:spPr>
          <a:xfrm>
            <a:off x="485050" y="325201"/>
            <a:ext cx="7823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Light"/>
              <a:buNone/>
              <a:defRPr b="0" i="0" sz="2400" u="none" cap="none" strike="noStrike">
                <a:solidFill>
                  <a:schemeClr val="dk2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/>
        </p:txBody>
      </p:sp>
      <p:pic>
        <p:nvPicPr>
          <p:cNvPr id="551" name="Google Shape;551;p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05263" cy="5144146"/>
          </a:xfrm>
          <a:prstGeom prst="rect">
            <a:avLst/>
          </a:prstGeom>
          <a:noFill/>
          <a:ln>
            <a:noFill/>
          </a:ln>
        </p:spPr>
      </p:pic>
      <p:sp>
        <p:nvSpPr>
          <p:cNvPr id="552" name="Google Shape;552;p44"/>
          <p:cNvSpPr/>
          <p:nvPr/>
        </p:nvSpPr>
        <p:spPr>
          <a:xfrm>
            <a:off x="5624625" y="5022950"/>
            <a:ext cx="3519300" cy="121200"/>
          </a:xfrm>
          <a:prstGeom prst="rect">
            <a:avLst/>
          </a:prstGeom>
          <a:solidFill>
            <a:srgbClr val="916F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3" name="Google Shape;553;p44"/>
          <p:cNvSpPr/>
          <p:nvPr/>
        </p:nvSpPr>
        <p:spPr>
          <a:xfrm>
            <a:off x="8175000" y="4773600"/>
            <a:ext cx="969000" cy="370500"/>
          </a:xfrm>
          <a:prstGeom prst="rect">
            <a:avLst/>
          </a:prstGeom>
          <a:solidFill>
            <a:srgbClr val="835D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 компании/продукте_5" type="obj">
  <p:cSld name="OBJECT">
    <p:spTree>
      <p:nvGrpSpPr>
        <p:cNvPr id="554" name="Shape 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" name="Google Shape;555;p45"/>
          <p:cNvSpPr/>
          <p:nvPr/>
        </p:nvSpPr>
        <p:spPr>
          <a:xfrm>
            <a:off x="3779842" y="527178"/>
            <a:ext cx="249000" cy="1572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45"/>
          <p:cNvSpPr/>
          <p:nvPr/>
        </p:nvSpPr>
        <p:spPr>
          <a:xfrm>
            <a:off x="1" y="-7800"/>
            <a:ext cx="3298500" cy="5159100"/>
          </a:xfrm>
          <a:prstGeom prst="rect">
            <a:avLst/>
          </a:prstGeom>
          <a:gradFill>
            <a:gsLst>
              <a:gs pos="0">
                <a:srgbClr val="B87EFA">
                  <a:alpha val="76470"/>
                </a:srgbClr>
              </a:gs>
              <a:gs pos="100000">
                <a:srgbClr val="6C4DE1">
                  <a:alpha val="83529"/>
                </a:srgbClr>
              </a:gs>
            </a:gsLst>
            <a:lin ang="2700006" scaled="0"/>
          </a:gra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45"/>
          <p:cNvSpPr txBox="1"/>
          <p:nvPr>
            <p:ph type="title"/>
          </p:nvPr>
        </p:nvSpPr>
        <p:spPr>
          <a:xfrm>
            <a:off x="498300" y="2150850"/>
            <a:ext cx="24342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Roboto"/>
              <a:buChar char="●"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Roboto"/>
              <a:buChar char="○"/>
              <a:defRPr b="1" i="0" sz="13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Roboto"/>
              <a:buChar char="■"/>
              <a:defRPr b="1" i="0" sz="13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Roboto"/>
              <a:buChar char="●"/>
              <a:defRPr b="1" i="0" sz="13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Roboto"/>
              <a:buChar char="○"/>
              <a:defRPr b="1" i="0" sz="13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Roboto"/>
              <a:buChar char="■"/>
              <a:defRPr b="1" i="0" sz="13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Roboto"/>
              <a:buChar char="●"/>
              <a:defRPr b="1" i="0" sz="13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Roboto"/>
              <a:buChar char="○"/>
              <a:defRPr b="1" i="0" sz="13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Roboto"/>
              <a:buChar char="■"/>
              <a:defRPr b="1" i="0" sz="13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558" name="Google Shape;558;p45"/>
          <p:cNvSpPr/>
          <p:nvPr/>
        </p:nvSpPr>
        <p:spPr>
          <a:xfrm>
            <a:off x="3688225" y="408788"/>
            <a:ext cx="2434200" cy="1351200"/>
          </a:xfrm>
          <a:prstGeom prst="rect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9" name="Google Shape;559;p45"/>
          <p:cNvSpPr txBox="1"/>
          <p:nvPr>
            <p:ph idx="1" type="subTitle"/>
          </p:nvPr>
        </p:nvSpPr>
        <p:spPr>
          <a:xfrm>
            <a:off x="3740934" y="802324"/>
            <a:ext cx="2434200" cy="17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None/>
              <a:defRPr b="1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0" name="Google Shape;560;p45"/>
          <p:cNvSpPr txBox="1"/>
          <p:nvPr>
            <p:ph idx="2" type="body"/>
          </p:nvPr>
        </p:nvSpPr>
        <p:spPr>
          <a:xfrm>
            <a:off x="3740934" y="1009055"/>
            <a:ext cx="2291100" cy="3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561" name="Google Shape;561;p45"/>
          <p:cNvSpPr/>
          <p:nvPr/>
        </p:nvSpPr>
        <p:spPr>
          <a:xfrm>
            <a:off x="6290520" y="408788"/>
            <a:ext cx="2434200" cy="1351200"/>
          </a:xfrm>
          <a:prstGeom prst="rect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2" name="Google Shape;562;p45"/>
          <p:cNvSpPr txBox="1"/>
          <p:nvPr>
            <p:ph idx="3" type="subTitle"/>
          </p:nvPr>
        </p:nvSpPr>
        <p:spPr>
          <a:xfrm>
            <a:off x="6343228" y="802324"/>
            <a:ext cx="2434200" cy="17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None/>
              <a:defRPr b="1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3" name="Google Shape;563;p45"/>
          <p:cNvSpPr/>
          <p:nvPr/>
        </p:nvSpPr>
        <p:spPr>
          <a:xfrm>
            <a:off x="6382137" y="527178"/>
            <a:ext cx="249000" cy="1572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4" name="Google Shape;564;p45"/>
          <p:cNvSpPr txBox="1"/>
          <p:nvPr>
            <p:ph idx="4" type="body"/>
          </p:nvPr>
        </p:nvSpPr>
        <p:spPr>
          <a:xfrm>
            <a:off x="6343228" y="1009055"/>
            <a:ext cx="2291100" cy="3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565" name="Google Shape;565;p45"/>
          <p:cNvSpPr/>
          <p:nvPr/>
        </p:nvSpPr>
        <p:spPr>
          <a:xfrm>
            <a:off x="3688225" y="1903563"/>
            <a:ext cx="2434200" cy="1351200"/>
          </a:xfrm>
          <a:prstGeom prst="rect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6" name="Google Shape;566;p45"/>
          <p:cNvSpPr txBox="1"/>
          <p:nvPr>
            <p:ph idx="5" type="subTitle"/>
          </p:nvPr>
        </p:nvSpPr>
        <p:spPr>
          <a:xfrm>
            <a:off x="3740934" y="2297100"/>
            <a:ext cx="2434200" cy="17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None/>
              <a:defRPr b="1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7" name="Google Shape;567;p45"/>
          <p:cNvSpPr/>
          <p:nvPr/>
        </p:nvSpPr>
        <p:spPr>
          <a:xfrm>
            <a:off x="3779842" y="2021954"/>
            <a:ext cx="249000" cy="1572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8" name="Google Shape;568;p45"/>
          <p:cNvSpPr txBox="1"/>
          <p:nvPr>
            <p:ph idx="6" type="body"/>
          </p:nvPr>
        </p:nvSpPr>
        <p:spPr>
          <a:xfrm>
            <a:off x="3740934" y="2503830"/>
            <a:ext cx="2291100" cy="3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569" name="Google Shape;569;p45"/>
          <p:cNvSpPr/>
          <p:nvPr/>
        </p:nvSpPr>
        <p:spPr>
          <a:xfrm>
            <a:off x="6290520" y="1903563"/>
            <a:ext cx="2434200" cy="1351200"/>
          </a:xfrm>
          <a:prstGeom prst="rect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45"/>
          <p:cNvSpPr txBox="1"/>
          <p:nvPr>
            <p:ph idx="7" type="subTitle"/>
          </p:nvPr>
        </p:nvSpPr>
        <p:spPr>
          <a:xfrm>
            <a:off x="6343228" y="2297100"/>
            <a:ext cx="2434200" cy="17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None/>
              <a:defRPr b="1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71" name="Google Shape;571;p45"/>
          <p:cNvSpPr/>
          <p:nvPr/>
        </p:nvSpPr>
        <p:spPr>
          <a:xfrm>
            <a:off x="6382137" y="2021954"/>
            <a:ext cx="249000" cy="1572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45"/>
          <p:cNvSpPr txBox="1"/>
          <p:nvPr>
            <p:ph idx="8" type="body"/>
          </p:nvPr>
        </p:nvSpPr>
        <p:spPr>
          <a:xfrm>
            <a:off x="6343228" y="2503830"/>
            <a:ext cx="2291100" cy="3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573" name="Google Shape;573;p45"/>
          <p:cNvSpPr/>
          <p:nvPr/>
        </p:nvSpPr>
        <p:spPr>
          <a:xfrm>
            <a:off x="3688225" y="3398338"/>
            <a:ext cx="2434200" cy="1351200"/>
          </a:xfrm>
          <a:prstGeom prst="rect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45"/>
          <p:cNvSpPr txBox="1"/>
          <p:nvPr>
            <p:ph idx="9" type="subTitle"/>
          </p:nvPr>
        </p:nvSpPr>
        <p:spPr>
          <a:xfrm>
            <a:off x="3740934" y="3791875"/>
            <a:ext cx="2434200" cy="17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None/>
              <a:defRPr b="1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75" name="Google Shape;575;p45"/>
          <p:cNvSpPr/>
          <p:nvPr/>
        </p:nvSpPr>
        <p:spPr>
          <a:xfrm>
            <a:off x="3779842" y="3516729"/>
            <a:ext cx="249000" cy="1572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6" name="Google Shape;576;p45"/>
          <p:cNvSpPr txBox="1"/>
          <p:nvPr>
            <p:ph idx="13" type="body"/>
          </p:nvPr>
        </p:nvSpPr>
        <p:spPr>
          <a:xfrm>
            <a:off x="3740934" y="3998605"/>
            <a:ext cx="2291100" cy="3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577" name="Google Shape;577;p45"/>
          <p:cNvSpPr/>
          <p:nvPr/>
        </p:nvSpPr>
        <p:spPr>
          <a:xfrm>
            <a:off x="6290520" y="3398338"/>
            <a:ext cx="2434200" cy="1351200"/>
          </a:xfrm>
          <a:prstGeom prst="rect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8" name="Google Shape;578;p45"/>
          <p:cNvSpPr txBox="1"/>
          <p:nvPr>
            <p:ph idx="14" type="subTitle"/>
          </p:nvPr>
        </p:nvSpPr>
        <p:spPr>
          <a:xfrm>
            <a:off x="6343228" y="3791875"/>
            <a:ext cx="2434200" cy="17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None/>
              <a:defRPr b="1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79" name="Google Shape;579;p45"/>
          <p:cNvSpPr/>
          <p:nvPr/>
        </p:nvSpPr>
        <p:spPr>
          <a:xfrm>
            <a:off x="6382137" y="3516729"/>
            <a:ext cx="249000" cy="1572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45"/>
          <p:cNvSpPr txBox="1"/>
          <p:nvPr>
            <p:ph idx="15" type="body"/>
          </p:nvPr>
        </p:nvSpPr>
        <p:spPr>
          <a:xfrm>
            <a:off x="6343228" y="3998605"/>
            <a:ext cx="2291100" cy="3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581" name="Google Shape;581;p45"/>
          <p:cNvSpPr/>
          <p:nvPr>
            <p:ph idx="16" type="pic"/>
          </p:nvPr>
        </p:nvSpPr>
        <p:spPr>
          <a:xfrm>
            <a:off x="6382125" y="523600"/>
            <a:ext cx="249000" cy="249000"/>
          </a:xfrm>
          <a:prstGeom prst="rect">
            <a:avLst/>
          </a:prstGeom>
          <a:noFill/>
          <a:ln>
            <a:noFill/>
          </a:ln>
        </p:spPr>
      </p:sp>
      <p:sp>
        <p:nvSpPr>
          <p:cNvPr id="582" name="Google Shape;582;p45"/>
          <p:cNvSpPr/>
          <p:nvPr>
            <p:ph idx="17" type="pic"/>
          </p:nvPr>
        </p:nvSpPr>
        <p:spPr>
          <a:xfrm>
            <a:off x="3779850" y="523600"/>
            <a:ext cx="249000" cy="249000"/>
          </a:xfrm>
          <a:prstGeom prst="rect">
            <a:avLst/>
          </a:prstGeom>
          <a:noFill/>
          <a:ln>
            <a:noFill/>
          </a:ln>
        </p:spPr>
      </p:sp>
      <p:sp>
        <p:nvSpPr>
          <p:cNvPr id="583" name="Google Shape;583;p45"/>
          <p:cNvSpPr/>
          <p:nvPr>
            <p:ph idx="18" type="pic"/>
          </p:nvPr>
        </p:nvSpPr>
        <p:spPr>
          <a:xfrm>
            <a:off x="6382125" y="2007413"/>
            <a:ext cx="249000" cy="249000"/>
          </a:xfrm>
          <a:prstGeom prst="rect">
            <a:avLst/>
          </a:prstGeom>
          <a:noFill/>
          <a:ln>
            <a:noFill/>
          </a:ln>
        </p:spPr>
      </p:sp>
      <p:sp>
        <p:nvSpPr>
          <p:cNvPr id="584" name="Google Shape;584;p45"/>
          <p:cNvSpPr/>
          <p:nvPr>
            <p:ph idx="19" type="pic"/>
          </p:nvPr>
        </p:nvSpPr>
        <p:spPr>
          <a:xfrm>
            <a:off x="3779850" y="2007413"/>
            <a:ext cx="249000" cy="249000"/>
          </a:xfrm>
          <a:prstGeom prst="rect">
            <a:avLst/>
          </a:prstGeom>
          <a:noFill/>
          <a:ln>
            <a:noFill/>
          </a:ln>
        </p:spPr>
      </p:sp>
      <p:sp>
        <p:nvSpPr>
          <p:cNvPr id="585" name="Google Shape;585;p45"/>
          <p:cNvSpPr/>
          <p:nvPr>
            <p:ph idx="20" type="pic"/>
          </p:nvPr>
        </p:nvSpPr>
        <p:spPr>
          <a:xfrm>
            <a:off x="6382125" y="3502175"/>
            <a:ext cx="249000" cy="249000"/>
          </a:xfrm>
          <a:prstGeom prst="rect">
            <a:avLst/>
          </a:prstGeom>
          <a:noFill/>
          <a:ln>
            <a:noFill/>
          </a:ln>
        </p:spPr>
      </p:sp>
      <p:sp>
        <p:nvSpPr>
          <p:cNvPr id="586" name="Google Shape;586;p45"/>
          <p:cNvSpPr/>
          <p:nvPr>
            <p:ph idx="21" type="pic"/>
          </p:nvPr>
        </p:nvSpPr>
        <p:spPr>
          <a:xfrm>
            <a:off x="3779850" y="3502175"/>
            <a:ext cx="249000" cy="2490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 компании/продукте_6">
  <p:cSld name="28_Custom Layout_1">
    <p:spTree>
      <p:nvGrpSpPr>
        <p:cNvPr id="587" name="Shape 5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" name="Google Shape;588;p46"/>
          <p:cNvSpPr/>
          <p:nvPr/>
        </p:nvSpPr>
        <p:spPr>
          <a:xfrm>
            <a:off x="1" y="-7800"/>
            <a:ext cx="3298500" cy="5159100"/>
          </a:xfrm>
          <a:prstGeom prst="rect">
            <a:avLst/>
          </a:prstGeom>
          <a:gradFill>
            <a:gsLst>
              <a:gs pos="0">
                <a:srgbClr val="B87EFA">
                  <a:alpha val="76470"/>
                </a:srgbClr>
              </a:gs>
              <a:gs pos="100000">
                <a:srgbClr val="6C4DE1">
                  <a:alpha val="83529"/>
                </a:srgbClr>
              </a:gs>
            </a:gsLst>
            <a:lin ang="2700006" scaled="0"/>
          </a:gra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9" name="Google Shape;589;p46"/>
          <p:cNvSpPr txBox="1"/>
          <p:nvPr>
            <p:ph type="title"/>
          </p:nvPr>
        </p:nvSpPr>
        <p:spPr>
          <a:xfrm>
            <a:off x="498300" y="2150850"/>
            <a:ext cx="24342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Roboto"/>
              <a:buChar char="●"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Roboto"/>
              <a:buChar char="○"/>
              <a:defRPr b="1" i="0" sz="13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Roboto"/>
              <a:buChar char="■"/>
              <a:defRPr b="1" i="0" sz="13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Roboto"/>
              <a:buChar char="●"/>
              <a:defRPr b="1" i="0" sz="13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Roboto"/>
              <a:buChar char="○"/>
              <a:defRPr b="1" i="0" sz="13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Roboto"/>
              <a:buChar char="■"/>
              <a:defRPr b="1" i="0" sz="13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Roboto"/>
              <a:buChar char="●"/>
              <a:defRPr b="1" i="0" sz="13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Roboto"/>
              <a:buChar char="○"/>
              <a:defRPr b="1" i="0" sz="13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Roboto"/>
              <a:buChar char="■"/>
              <a:defRPr b="1" i="0" sz="13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590" name="Google Shape;590;p46"/>
          <p:cNvSpPr/>
          <p:nvPr/>
        </p:nvSpPr>
        <p:spPr>
          <a:xfrm>
            <a:off x="3688225" y="408788"/>
            <a:ext cx="2434200" cy="1351200"/>
          </a:xfrm>
          <a:prstGeom prst="rect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1" name="Google Shape;591;p46"/>
          <p:cNvSpPr txBox="1"/>
          <p:nvPr>
            <p:ph idx="1" type="subTitle"/>
          </p:nvPr>
        </p:nvSpPr>
        <p:spPr>
          <a:xfrm>
            <a:off x="3740934" y="421324"/>
            <a:ext cx="2434200" cy="17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900"/>
              <a:buFont typeface="Roboto"/>
              <a:buNone/>
              <a:defRPr b="1" i="0" sz="900" u="none" cap="none" strike="noStrike">
                <a:solidFill>
                  <a:srgbClr val="36466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92" name="Google Shape;592;p46"/>
          <p:cNvSpPr txBox="1"/>
          <p:nvPr>
            <p:ph idx="2" type="body"/>
          </p:nvPr>
        </p:nvSpPr>
        <p:spPr>
          <a:xfrm>
            <a:off x="3740934" y="628055"/>
            <a:ext cx="2291100" cy="3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593" name="Google Shape;593;p46"/>
          <p:cNvSpPr/>
          <p:nvPr/>
        </p:nvSpPr>
        <p:spPr>
          <a:xfrm>
            <a:off x="6290520" y="408788"/>
            <a:ext cx="2434200" cy="1351200"/>
          </a:xfrm>
          <a:prstGeom prst="rect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4" name="Google Shape;594;p46"/>
          <p:cNvSpPr txBox="1"/>
          <p:nvPr>
            <p:ph idx="3" type="subTitle"/>
          </p:nvPr>
        </p:nvSpPr>
        <p:spPr>
          <a:xfrm>
            <a:off x="6343228" y="421324"/>
            <a:ext cx="2434200" cy="17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900"/>
              <a:buFont typeface="Roboto"/>
              <a:buNone/>
              <a:defRPr b="1" i="0" sz="900" u="none" cap="none" strike="noStrike">
                <a:solidFill>
                  <a:srgbClr val="36466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95" name="Google Shape;595;p46"/>
          <p:cNvSpPr txBox="1"/>
          <p:nvPr>
            <p:ph idx="4" type="body"/>
          </p:nvPr>
        </p:nvSpPr>
        <p:spPr>
          <a:xfrm>
            <a:off x="6343228" y="628055"/>
            <a:ext cx="2291100" cy="3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596" name="Google Shape;596;p46"/>
          <p:cNvSpPr/>
          <p:nvPr/>
        </p:nvSpPr>
        <p:spPr>
          <a:xfrm>
            <a:off x="3688225" y="1903563"/>
            <a:ext cx="2434200" cy="1351200"/>
          </a:xfrm>
          <a:prstGeom prst="rect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7" name="Google Shape;597;p46"/>
          <p:cNvSpPr txBox="1"/>
          <p:nvPr>
            <p:ph idx="5" type="subTitle"/>
          </p:nvPr>
        </p:nvSpPr>
        <p:spPr>
          <a:xfrm>
            <a:off x="3740934" y="1916100"/>
            <a:ext cx="2434200" cy="17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900"/>
              <a:buFont typeface="Roboto"/>
              <a:buNone/>
              <a:defRPr b="1" i="0" sz="900" u="none" cap="none" strike="noStrike">
                <a:solidFill>
                  <a:srgbClr val="36466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98" name="Google Shape;598;p46"/>
          <p:cNvSpPr txBox="1"/>
          <p:nvPr>
            <p:ph idx="6" type="body"/>
          </p:nvPr>
        </p:nvSpPr>
        <p:spPr>
          <a:xfrm>
            <a:off x="3740934" y="2122830"/>
            <a:ext cx="2291100" cy="3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599" name="Google Shape;599;p46"/>
          <p:cNvSpPr/>
          <p:nvPr/>
        </p:nvSpPr>
        <p:spPr>
          <a:xfrm>
            <a:off x="6290520" y="1903563"/>
            <a:ext cx="2434200" cy="1351200"/>
          </a:xfrm>
          <a:prstGeom prst="rect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0" name="Google Shape;600;p46"/>
          <p:cNvSpPr txBox="1"/>
          <p:nvPr>
            <p:ph idx="7" type="subTitle"/>
          </p:nvPr>
        </p:nvSpPr>
        <p:spPr>
          <a:xfrm>
            <a:off x="6343228" y="1916100"/>
            <a:ext cx="2434200" cy="17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900"/>
              <a:buFont typeface="Roboto"/>
              <a:buNone/>
              <a:defRPr b="1" i="0" sz="900" u="none" cap="none" strike="noStrike">
                <a:solidFill>
                  <a:srgbClr val="36466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01" name="Google Shape;601;p46"/>
          <p:cNvSpPr txBox="1"/>
          <p:nvPr>
            <p:ph idx="8" type="body"/>
          </p:nvPr>
        </p:nvSpPr>
        <p:spPr>
          <a:xfrm>
            <a:off x="6343228" y="2122830"/>
            <a:ext cx="2291100" cy="3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602" name="Google Shape;602;p46"/>
          <p:cNvSpPr/>
          <p:nvPr/>
        </p:nvSpPr>
        <p:spPr>
          <a:xfrm>
            <a:off x="3688225" y="3398338"/>
            <a:ext cx="2434200" cy="1351200"/>
          </a:xfrm>
          <a:prstGeom prst="rect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3" name="Google Shape;603;p46"/>
          <p:cNvSpPr txBox="1"/>
          <p:nvPr>
            <p:ph idx="9" type="subTitle"/>
          </p:nvPr>
        </p:nvSpPr>
        <p:spPr>
          <a:xfrm>
            <a:off x="3740934" y="3410875"/>
            <a:ext cx="2434200" cy="17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900"/>
              <a:buFont typeface="Roboto"/>
              <a:buNone/>
              <a:defRPr b="1" i="0" sz="900" u="none" cap="none" strike="noStrike">
                <a:solidFill>
                  <a:srgbClr val="36466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04" name="Google Shape;604;p46"/>
          <p:cNvSpPr txBox="1"/>
          <p:nvPr>
            <p:ph idx="13" type="body"/>
          </p:nvPr>
        </p:nvSpPr>
        <p:spPr>
          <a:xfrm>
            <a:off x="3740934" y="3617605"/>
            <a:ext cx="2291100" cy="3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605" name="Google Shape;605;p46"/>
          <p:cNvSpPr/>
          <p:nvPr/>
        </p:nvSpPr>
        <p:spPr>
          <a:xfrm>
            <a:off x="6290520" y="3398338"/>
            <a:ext cx="2434200" cy="1351200"/>
          </a:xfrm>
          <a:prstGeom prst="rect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6" name="Google Shape;606;p46"/>
          <p:cNvSpPr txBox="1"/>
          <p:nvPr>
            <p:ph idx="14" type="subTitle"/>
          </p:nvPr>
        </p:nvSpPr>
        <p:spPr>
          <a:xfrm>
            <a:off x="6343228" y="3410875"/>
            <a:ext cx="2434200" cy="17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900"/>
              <a:buFont typeface="Roboto"/>
              <a:buNone/>
              <a:defRPr b="1" i="0" sz="900" u="none" cap="none" strike="noStrike">
                <a:solidFill>
                  <a:srgbClr val="36466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07" name="Google Shape;607;p46"/>
          <p:cNvSpPr txBox="1"/>
          <p:nvPr>
            <p:ph idx="15" type="body"/>
          </p:nvPr>
        </p:nvSpPr>
        <p:spPr>
          <a:xfrm>
            <a:off x="6343228" y="3617605"/>
            <a:ext cx="2291100" cy="3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означение проблем_1">
  <p:cSld name="TITLE_1_2">
    <p:spTree>
      <p:nvGrpSpPr>
        <p:cNvPr id="608" name="Shape 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" name="Google Shape;609;p47"/>
          <p:cNvSpPr txBox="1"/>
          <p:nvPr>
            <p:ph type="title"/>
          </p:nvPr>
        </p:nvSpPr>
        <p:spPr>
          <a:xfrm>
            <a:off x="719950" y="1543900"/>
            <a:ext cx="2664900" cy="109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835DE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610" name="Google Shape;610;p47"/>
          <p:cNvSpPr txBox="1"/>
          <p:nvPr>
            <p:ph idx="1" type="body"/>
          </p:nvPr>
        </p:nvSpPr>
        <p:spPr>
          <a:xfrm>
            <a:off x="719950" y="2298500"/>
            <a:ext cx="26649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794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800"/>
              <a:buFont typeface="Roboto"/>
              <a:buChar char="●"/>
              <a:defRPr b="0" i="0" sz="8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611" name="Google Shape;611;p4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05263" cy="5144146"/>
          </a:xfrm>
          <a:prstGeom prst="rect">
            <a:avLst/>
          </a:prstGeom>
          <a:noFill/>
          <a:ln>
            <a:noFill/>
          </a:ln>
        </p:spPr>
      </p:pic>
      <p:sp>
        <p:nvSpPr>
          <p:cNvPr id="612" name="Google Shape;612;p47"/>
          <p:cNvSpPr txBox="1"/>
          <p:nvPr>
            <p:ph idx="2" type="title"/>
          </p:nvPr>
        </p:nvSpPr>
        <p:spPr>
          <a:xfrm>
            <a:off x="485050" y="325201"/>
            <a:ext cx="7823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2400"/>
              <a:buFont typeface="Roboto Light"/>
              <a:buNone/>
              <a:defRPr b="0" i="0" sz="2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/>
        </p:txBody>
      </p:sp>
      <p:sp>
        <p:nvSpPr>
          <p:cNvPr id="613" name="Google Shape;613;p47"/>
          <p:cNvSpPr/>
          <p:nvPr/>
        </p:nvSpPr>
        <p:spPr>
          <a:xfrm>
            <a:off x="8175000" y="4773600"/>
            <a:ext cx="969000" cy="370500"/>
          </a:xfrm>
          <a:prstGeom prst="rect">
            <a:avLst/>
          </a:prstGeom>
          <a:solidFill>
            <a:srgbClr val="835D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4" name="Google Shape;614;p47"/>
          <p:cNvCxnSpPr/>
          <p:nvPr/>
        </p:nvCxnSpPr>
        <p:spPr>
          <a:xfrm>
            <a:off x="791529" y="2967750"/>
            <a:ext cx="2052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sm" w="sm" type="none"/>
            <a:tailEnd len="sm" w="sm" type="none"/>
          </a:ln>
        </p:spPr>
      </p:cxnSp>
      <p:sp>
        <p:nvSpPr>
          <p:cNvPr id="615" name="Google Shape;615;p47"/>
          <p:cNvSpPr txBox="1"/>
          <p:nvPr>
            <p:ph idx="3" type="title"/>
          </p:nvPr>
        </p:nvSpPr>
        <p:spPr>
          <a:xfrm>
            <a:off x="715325" y="3005025"/>
            <a:ext cx="2664900" cy="109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835DE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616" name="Google Shape;616;p47"/>
          <p:cNvSpPr txBox="1"/>
          <p:nvPr>
            <p:ph idx="4" type="body"/>
          </p:nvPr>
        </p:nvSpPr>
        <p:spPr>
          <a:xfrm>
            <a:off x="715325" y="3759625"/>
            <a:ext cx="26649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794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800"/>
              <a:buFont typeface="Roboto"/>
              <a:buChar char="●"/>
              <a:defRPr b="0" i="0" sz="8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17" name="Google Shape;617;p47"/>
          <p:cNvSpPr/>
          <p:nvPr/>
        </p:nvSpPr>
        <p:spPr>
          <a:xfrm>
            <a:off x="5624625" y="5022950"/>
            <a:ext cx="3519300" cy="121200"/>
          </a:xfrm>
          <a:prstGeom prst="rect">
            <a:avLst/>
          </a:prstGeom>
          <a:solidFill>
            <a:srgbClr val="916F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8" name="Google Shape;618;p47"/>
          <p:cNvSpPr/>
          <p:nvPr/>
        </p:nvSpPr>
        <p:spPr>
          <a:xfrm>
            <a:off x="4355950" y="1586675"/>
            <a:ext cx="3519300" cy="1440000"/>
          </a:xfrm>
          <a:prstGeom prst="rect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9" name="Google Shape;619;p47"/>
          <p:cNvSpPr txBox="1"/>
          <p:nvPr>
            <p:ph idx="5" type="subTitle"/>
          </p:nvPr>
        </p:nvSpPr>
        <p:spPr>
          <a:xfrm>
            <a:off x="4432150" y="2037500"/>
            <a:ext cx="3519300" cy="20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900"/>
              <a:buFont typeface="Roboto"/>
              <a:buNone/>
              <a:defRPr b="1" i="0" sz="900" u="none" cap="none" strike="noStrike">
                <a:solidFill>
                  <a:srgbClr val="36466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0" name="Google Shape;620;p47"/>
          <p:cNvSpPr/>
          <p:nvPr>
            <p:ph idx="6" type="pic"/>
          </p:nvPr>
        </p:nvSpPr>
        <p:spPr>
          <a:xfrm>
            <a:off x="4560400" y="1789950"/>
            <a:ext cx="216000" cy="216000"/>
          </a:xfrm>
          <a:prstGeom prst="rect">
            <a:avLst/>
          </a:prstGeom>
          <a:noFill/>
          <a:ln>
            <a:noFill/>
          </a:ln>
        </p:spPr>
      </p:sp>
      <p:sp>
        <p:nvSpPr>
          <p:cNvPr id="621" name="Google Shape;621;p47"/>
          <p:cNvSpPr/>
          <p:nvPr/>
        </p:nvSpPr>
        <p:spPr>
          <a:xfrm>
            <a:off x="4488400" y="1722300"/>
            <a:ext cx="360000" cy="1800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2" name="Google Shape;622;p47"/>
          <p:cNvSpPr txBox="1"/>
          <p:nvPr>
            <p:ph idx="7" type="body"/>
          </p:nvPr>
        </p:nvSpPr>
        <p:spPr>
          <a:xfrm>
            <a:off x="4432150" y="2274325"/>
            <a:ext cx="33120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623" name="Google Shape;623;p47"/>
          <p:cNvSpPr/>
          <p:nvPr/>
        </p:nvSpPr>
        <p:spPr>
          <a:xfrm>
            <a:off x="4355950" y="3299050"/>
            <a:ext cx="3519300" cy="1440000"/>
          </a:xfrm>
          <a:prstGeom prst="rect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4" name="Google Shape;624;p47"/>
          <p:cNvSpPr txBox="1"/>
          <p:nvPr>
            <p:ph idx="8" type="subTitle"/>
          </p:nvPr>
        </p:nvSpPr>
        <p:spPr>
          <a:xfrm>
            <a:off x="4432150" y="3749875"/>
            <a:ext cx="3519300" cy="20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900"/>
              <a:buFont typeface="Roboto"/>
              <a:buNone/>
              <a:defRPr b="1" i="0" sz="900" u="none" cap="none" strike="noStrike">
                <a:solidFill>
                  <a:srgbClr val="36466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5" name="Google Shape;625;p47"/>
          <p:cNvSpPr/>
          <p:nvPr>
            <p:ph idx="9" type="pic"/>
          </p:nvPr>
        </p:nvSpPr>
        <p:spPr>
          <a:xfrm>
            <a:off x="4560400" y="3502325"/>
            <a:ext cx="216000" cy="216000"/>
          </a:xfrm>
          <a:prstGeom prst="rect">
            <a:avLst/>
          </a:prstGeom>
          <a:noFill/>
          <a:ln>
            <a:noFill/>
          </a:ln>
        </p:spPr>
      </p:sp>
      <p:sp>
        <p:nvSpPr>
          <p:cNvPr id="626" name="Google Shape;626;p47"/>
          <p:cNvSpPr/>
          <p:nvPr/>
        </p:nvSpPr>
        <p:spPr>
          <a:xfrm>
            <a:off x="4488400" y="3434675"/>
            <a:ext cx="360000" cy="1800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7" name="Google Shape;627;p47"/>
          <p:cNvSpPr txBox="1"/>
          <p:nvPr>
            <p:ph idx="13" type="body"/>
          </p:nvPr>
        </p:nvSpPr>
        <p:spPr>
          <a:xfrm>
            <a:off x="4432150" y="3986699"/>
            <a:ext cx="33120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Главная + 2 карточки">
  <p:cSld name="TITLE_2_1">
    <p:spTree>
      <p:nvGrpSpPr>
        <p:cNvPr id="628" name="Shape 6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" name="Google Shape;629;p4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sp>
        <p:nvSpPr>
          <p:cNvPr id="630" name="Google Shape;630;p48"/>
          <p:cNvSpPr/>
          <p:nvPr/>
        </p:nvSpPr>
        <p:spPr>
          <a:xfrm>
            <a:off x="0" y="1460400"/>
            <a:ext cx="3298500" cy="3683100"/>
          </a:xfrm>
          <a:prstGeom prst="rect">
            <a:avLst/>
          </a:prstGeom>
          <a:solidFill>
            <a:srgbClr val="F6F6F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31" name="Google Shape;631;p48"/>
          <p:cNvCxnSpPr/>
          <p:nvPr/>
        </p:nvCxnSpPr>
        <p:spPr>
          <a:xfrm>
            <a:off x="3298500" y="1474650"/>
            <a:ext cx="0" cy="366870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632" name="Google Shape;632;p48"/>
          <p:cNvSpPr txBox="1"/>
          <p:nvPr>
            <p:ph idx="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sp>
        <p:nvSpPr>
          <p:cNvPr id="633" name="Google Shape;633;p48"/>
          <p:cNvSpPr txBox="1"/>
          <p:nvPr>
            <p:ph idx="3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sp>
        <p:nvSpPr>
          <p:cNvPr id="634" name="Google Shape;634;p48"/>
          <p:cNvSpPr txBox="1"/>
          <p:nvPr>
            <p:ph type="title"/>
          </p:nvPr>
        </p:nvSpPr>
        <p:spPr>
          <a:xfrm>
            <a:off x="485050" y="325200"/>
            <a:ext cx="82620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2400"/>
              <a:buFont typeface="Roboto Light"/>
              <a:buNone/>
              <a:defRPr b="0" i="0" sz="2400" u="none" cap="none" strike="noStrike">
                <a:solidFill>
                  <a:srgbClr val="364662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6466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6466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6466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6466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64662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64662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64662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64662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/>
        </p:txBody>
      </p:sp>
      <p:pic>
        <p:nvPicPr>
          <p:cNvPr id="635" name="Google Shape;635;p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05263" cy="5144146"/>
          </a:xfrm>
          <a:prstGeom prst="rect">
            <a:avLst/>
          </a:prstGeom>
          <a:noFill/>
          <a:ln>
            <a:noFill/>
          </a:ln>
        </p:spPr>
      </p:pic>
      <p:sp>
        <p:nvSpPr>
          <p:cNvPr id="636" name="Google Shape;636;p48"/>
          <p:cNvSpPr/>
          <p:nvPr/>
        </p:nvSpPr>
        <p:spPr>
          <a:xfrm>
            <a:off x="5624625" y="5022950"/>
            <a:ext cx="3519300" cy="121200"/>
          </a:xfrm>
          <a:prstGeom prst="rect">
            <a:avLst/>
          </a:prstGeom>
          <a:solidFill>
            <a:srgbClr val="916F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7" name="Google Shape;637;p48"/>
          <p:cNvSpPr/>
          <p:nvPr/>
        </p:nvSpPr>
        <p:spPr>
          <a:xfrm>
            <a:off x="8175000" y="4773600"/>
            <a:ext cx="969000" cy="370500"/>
          </a:xfrm>
          <a:prstGeom prst="rect">
            <a:avLst/>
          </a:prstGeom>
          <a:solidFill>
            <a:srgbClr val="835D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8" name="Google Shape;638;p48"/>
          <p:cNvSpPr/>
          <p:nvPr/>
        </p:nvSpPr>
        <p:spPr>
          <a:xfrm>
            <a:off x="3688225" y="1455825"/>
            <a:ext cx="4951500" cy="1351200"/>
          </a:xfrm>
          <a:prstGeom prst="rect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9" name="Google Shape;639;p48"/>
          <p:cNvSpPr txBox="1"/>
          <p:nvPr>
            <p:ph idx="1" type="subTitle"/>
          </p:nvPr>
        </p:nvSpPr>
        <p:spPr>
          <a:xfrm>
            <a:off x="3795438" y="1849362"/>
            <a:ext cx="4951500" cy="17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900"/>
              <a:buFont typeface="Roboto"/>
              <a:buNone/>
              <a:defRPr b="1" i="0" sz="900" u="none" cap="none" strike="noStrike">
                <a:solidFill>
                  <a:srgbClr val="36466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0" name="Google Shape;640;p48"/>
          <p:cNvSpPr/>
          <p:nvPr>
            <p:ph idx="4" type="pic"/>
          </p:nvPr>
        </p:nvSpPr>
        <p:spPr>
          <a:xfrm>
            <a:off x="3829646" y="1633256"/>
            <a:ext cx="149400" cy="188400"/>
          </a:xfrm>
          <a:prstGeom prst="rect">
            <a:avLst/>
          </a:prstGeom>
          <a:noFill/>
          <a:ln>
            <a:noFill/>
          </a:ln>
        </p:spPr>
      </p:sp>
      <p:sp>
        <p:nvSpPr>
          <p:cNvPr id="641" name="Google Shape;641;p48"/>
          <p:cNvSpPr/>
          <p:nvPr/>
        </p:nvSpPr>
        <p:spPr>
          <a:xfrm>
            <a:off x="3779842" y="1574203"/>
            <a:ext cx="249000" cy="1572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2" name="Google Shape;642;p48"/>
          <p:cNvSpPr txBox="1"/>
          <p:nvPr>
            <p:ph idx="5" type="body"/>
          </p:nvPr>
        </p:nvSpPr>
        <p:spPr>
          <a:xfrm>
            <a:off x="3795439" y="2056092"/>
            <a:ext cx="4660200" cy="3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643" name="Google Shape;643;p48"/>
          <p:cNvSpPr/>
          <p:nvPr/>
        </p:nvSpPr>
        <p:spPr>
          <a:xfrm>
            <a:off x="3688225" y="2950600"/>
            <a:ext cx="4951500" cy="1351200"/>
          </a:xfrm>
          <a:prstGeom prst="rect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4" name="Google Shape;644;p48"/>
          <p:cNvSpPr txBox="1"/>
          <p:nvPr>
            <p:ph idx="6" type="subTitle"/>
          </p:nvPr>
        </p:nvSpPr>
        <p:spPr>
          <a:xfrm>
            <a:off x="3795438" y="3344137"/>
            <a:ext cx="4951500" cy="17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900"/>
              <a:buFont typeface="Roboto"/>
              <a:buNone/>
              <a:defRPr b="1" i="0" sz="900" u="none" cap="none" strike="noStrike">
                <a:solidFill>
                  <a:srgbClr val="36466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5" name="Google Shape;645;p48"/>
          <p:cNvSpPr/>
          <p:nvPr>
            <p:ph idx="7" type="pic"/>
          </p:nvPr>
        </p:nvSpPr>
        <p:spPr>
          <a:xfrm>
            <a:off x="3829646" y="3128032"/>
            <a:ext cx="149400" cy="188400"/>
          </a:xfrm>
          <a:prstGeom prst="rect">
            <a:avLst/>
          </a:prstGeom>
          <a:noFill/>
          <a:ln>
            <a:noFill/>
          </a:ln>
        </p:spPr>
      </p:sp>
      <p:sp>
        <p:nvSpPr>
          <p:cNvPr id="646" name="Google Shape;646;p48"/>
          <p:cNvSpPr/>
          <p:nvPr/>
        </p:nvSpPr>
        <p:spPr>
          <a:xfrm>
            <a:off x="3779842" y="3068979"/>
            <a:ext cx="249000" cy="1572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48"/>
          <p:cNvSpPr txBox="1"/>
          <p:nvPr>
            <p:ph idx="8" type="body"/>
          </p:nvPr>
        </p:nvSpPr>
        <p:spPr>
          <a:xfrm>
            <a:off x="3795439" y="3550867"/>
            <a:ext cx="4660200" cy="3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648" name="Google Shape;648;p48"/>
          <p:cNvSpPr txBox="1"/>
          <p:nvPr>
            <p:ph idx="9" type="body"/>
          </p:nvPr>
        </p:nvSpPr>
        <p:spPr>
          <a:xfrm>
            <a:off x="633050" y="1849349"/>
            <a:ext cx="2375400" cy="37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649" name="Google Shape;649;p48"/>
          <p:cNvSpPr txBox="1"/>
          <p:nvPr>
            <p:ph idx="13" type="subTitle"/>
          </p:nvPr>
        </p:nvSpPr>
        <p:spPr>
          <a:xfrm>
            <a:off x="485050" y="793350"/>
            <a:ext cx="82047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200"/>
              <a:buFont typeface="Roboto Light"/>
              <a:buNone/>
              <a:defRPr b="0" i="0" sz="1200" u="none" cap="none" strike="noStrike">
                <a:solidFill>
                  <a:srgbClr val="364662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Кейсы и цитаты">
  <p:cSld name="TITLE_3_1">
    <p:spTree>
      <p:nvGrpSpPr>
        <p:cNvPr id="650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p49"/>
          <p:cNvSpPr/>
          <p:nvPr/>
        </p:nvSpPr>
        <p:spPr>
          <a:xfrm>
            <a:off x="601300" y="1443150"/>
            <a:ext cx="3774300" cy="3180000"/>
          </a:xfrm>
          <a:prstGeom prst="rect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2" name="Google Shape;652;p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sp>
        <p:nvSpPr>
          <p:cNvPr id="653" name="Google Shape;653;p49"/>
          <p:cNvSpPr txBox="1"/>
          <p:nvPr>
            <p:ph idx="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sp>
        <p:nvSpPr>
          <p:cNvPr id="654" name="Google Shape;654;p49"/>
          <p:cNvSpPr txBox="1"/>
          <p:nvPr>
            <p:ph idx="3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sp>
        <p:nvSpPr>
          <p:cNvPr id="655" name="Google Shape;655;p49"/>
          <p:cNvSpPr txBox="1"/>
          <p:nvPr>
            <p:ph idx="4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sp>
        <p:nvSpPr>
          <p:cNvPr id="656" name="Google Shape;656;p49"/>
          <p:cNvSpPr txBox="1"/>
          <p:nvPr>
            <p:ph type="title"/>
          </p:nvPr>
        </p:nvSpPr>
        <p:spPr>
          <a:xfrm>
            <a:off x="485050" y="325200"/>
            <a:ext cx="82620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2400"/>
              <a:buFont typeface="Roboto Light"/>
              <a:buNone/>
              <a:defRPr b="0" i="0" sz="2400" u="none" cap="none" strike="noStrike">
                <a:solidFill>
                  <a:srgbClr val="364662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6466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6466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6466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6466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64662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64662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64662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64662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/>
        </p:txBody>
      </p:sp>
      <p:pic>
        <p:nvPicPr>
          <p:cNvPr id="657" name="Google Shape;657;p4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05263" cy="5144146"/>
          </a:xfrm>
          <a:prstGeom prst="rect">
            <a:avLst/>
          </a:prstGeom>
          <a:noFill/>
          <a:ln>
            <a:noFill/>
          </a:ln>
        </p:spPr>
      </p:pic>
      <p:sp>
        <p:nvSpPr>
          <p:cNvPr id="658" name="Google Shape;658;p49"/>
          <p:cNvSpPr/>
          <p:nvPr/>
        </p:nvSpPr>
        <p:spPr>
          <a:xfrm>
            <a:off x="5624625" y="5022950"/>
            <a:ext cx="3519300" cy="121200"/>
          </a:xfrm>
          <a:prstGeom prst="rect">
            <a:avLst/>
          </a:prstGeom>
          <a:solidFill>
            <a:srgbClr val="916F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9" name="Google Shape;659;p49"/>
          <p:cNvSpPr/>
          <p:nvPr/>
        </p:nvSpPr>
        <p:spPr>
          <a:xfrm>
            <a:off x="8175000" y="4773600"/>
            <a:ext cx="969000" cy="370500"/>
          </a:xfrm>
          <a:prstGeom prst="rect">
            <a:avLst/>
          </a:prstGeom>
          <a:solidFill>
            <a:srgbClr val="835D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0" name="Google Shape;660;p49"/>
          <p:cNvSpPr txBox="1"/>
          <p:nvPr>
            <p:ph idx="1" type="subTitle"/>
          </p:nvPr>
        </p:nvSpPr>
        <p:spPr>
          <a:xfrm>
            <a:off x="485050" y="793350"/>
            <a:ext cx="82047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200"/>
              <a:buFont typeface="Roboto Light"/>
              <a:buNone/>
              <a:defRPr b="0" i="0" sz="1200" u="none" cap="none" strike="noStrike">
                <a:solidFill>
                  <a:srgbClr val="364662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1" name="Google Shape;661;p49"/>
          <p:cNvSpPr/>
          <p:nvPr/>
        </p:nvSpPr>
        <p:spPr>
          <a:xfrm>
            <a:off x="941975" y="1748850"/>
            <a:ext cx="576000" cy="5760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2" name="Google Shape;662;p49"/>
          <p:cNvSpPr/>
          <p:nvPr/>
        </p:nvSpPr>
        <p:spPr>
          <a:xfrm>
            <a:off x="942413" y="2719663"/>
            <a:ext cx="576000" cy="5760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63" name="Google Shape;663;p49"/>
          <p:cNvCxnSpPr/>
          <p:nvPr/>
        </p:nvCxnSpPr>
        <p:spPr>
          <a:xfrm>
            <a:off x="850099" y="1740525"/>
            <a:ext cx="0" cy="581100"/>
          </a:xfrm>
          <a:prstGeom prst="straightConnector1">
            <a:avLst/>
          </a:prstGeom>
          <a:noFill/>
          <a:ln cap="flat" cmpd="sng" w="9525">
            <a:solidFill>
              <a:srgbClr val="835DE9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64" name="Google Shape;664;p49"/>
          <p:cNvCxnSpPr/>
          <p:nvPr/>
        </p:nvCxnSpPr>
        <p:spPr>
          <a:xfrm>
            <a:off x="850538" y="2718750"/>
            <a:ext cx="0" cy="577800"/>
          </a:xfrm>
          <a:prstGeom prst="straightConnector1">
            <a:avLst/>
          </a:prstGeom>
          <a:noFill/>
          <a:ln cap="flat" cmpd="sng" w="9525">
            <a:solidFill>
              <a:srgbClr val="835DE9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65" name="Google Shape;665;p49"/>
          <p:cNvSpPr txBox="1"/>
          <p:nvPr>
            <p:ph idx="5" type="body"/>
          </p:nvPr>
        </p:nvSpPr>
        <p:spPr>
          <a:xfrm>
            <a:off x="1572625" y="1608725"/>
            <a:ext cx="25533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800"/>
              <a:buFont typeface="Roboto"/>
              <a:buChar char="●"/>
              <a:defRPr b="1" i="0" sz="18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429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■"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■"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■"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6" name="Google Shape;666;p49"/>
          <p:cNvSpPr txBox="1"/>
          <p:nvPr>
            <p:ph idx="6" type="body"/>
          </p:nvPr>
        </p:nvSpPr>
        <p:spPr>
          <a:xfrm>
            <a:off x="1572625" y="1914000"/>
            <a:ext cx="25533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21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000"/>
              <a:buFont typeface="Roboto Light"/>
              <a:buChar char="●"/>
              <a:defRPr b="0" i="0" sz="10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7" name="Google Shape;667;p49"/>
          <p:cNvSpPr/>
          <p:nvPr>
            <p:ph idx="7" type="pic"/>
          </p:nvPr>
        </p:nvSpPr>
        <p:spPr>
          <a:xfrm>
            <a:off x="1044724" y="1845825"/>
            <a:ext cx="370500" cy="370500"/>
          </a:xfrm>
          <a:prstGeom prst="ellipse">
            <a:avLst/>
          </a:prstGeom>
          <a:noFill/>
          <a:ln>
            <a:noFill/>
          </a:ln>
        </p:spPr>
      </p:sp>
      <p:sp>
        <p:nvSpPr>
          <p:cNvPr id="668" name="Google Shape;668;p49"/>
          <p:cNvSpPr/>
          <p:nvPr>
            <p:ph idx="8" type="pic"/>
          </p:nvPr>
        </p:nvSpPr>
        <p:spPr>
          <a:xfrm>
            <a:off x="1045163" y="2822413"/>
            <a:ext cx="370500" cy="370500"/>
          </a:xfrm>
          <a:prstGeom prst="ellipse">
            <a:avLst/>
          </a:prstGeom>
          <a:noFill/>
          <a:ln>
            <a:noFill/>
          </a:ln>
        </p:spPr>
      </p:sp>
      <p:sp>
        <p:nvSpPr>
          <p:cNvPr id="669" name="Google Shape;669;p49"/>
          <p:cNvSpPr txBox="1"/>
          <p:nvPr>
            <p:ph idx="9" type="body"/>
          </p:nvPr>
        </p:nvSpPr>
        <p:spPr>
          <a:xfrm>
            <a:off x="1573063" y="2587838"/>
            <a:ext cx="25533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800"/>
              <a:buFont typeface="Roboto"/>
              <a:buChar char="●"/>
              <a:defRPr b="1" i="0" sz="18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429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■"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■"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■"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0" name="Google Shape;670;p49"/>
          <p:cNvSpPr txBox="1"/>
          <p:nvPr>
            <p:ph idx="13" type="body"/>
          </p:nvPr>
        </p:nvSpPr>
        <p:spPr>
          <a:xfrm>
            <a:off x="1573063" y="2893113"/>
            <a:ext cx="25533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21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000"/>
              <a:buFont typeface="Roboto Light"/>
              <a:buChar char="●"/>
              <a:defRPr b="0" i="0" sz="10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1" name="Google Shape;671;p49"/>
          <p:cNvSpPr txBox="1"/>
          <p:nvPr>
            <p:ph idx="14" type="body"/>
          </p:nvPr>
        </p:nvSpPr>
        <p:spPr>
          <a:xfrm>
            <a:off x="4643925" y="1613900"/>
            <a:ext cx="3774300" cy="167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Char char="●"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2" name="Google Shape;672;p49"/>
          <p:cNvSpPr/>
          <p:nvPr>
            <p:ph idx="15" type="pic"/>
          </p:nvPr>
        </p:nvSpPr>
        <p:spPr>
          <a:xfrm>
            <a:off x="4801225" y="3460150"/>
            <a:ext cx="969000" cy="969000"/>
          </a:xfrm>
          <a:prstGeom prst="ellipse">
            <a:avLst/>
          </a:prstGeom>
          <a:noFill/>
          <a:ln>
            <a:noFill/>
          </a:ln>
        </p:spPr>
      </p:sp>
      <p:sp>
        <p:nvSpPr>
          <p:cNvPr id="673" name="Google Shape;673;p49"/>
          <p:cNvSpPr txBox="1"/>
          <p:nvPr>
            <p:ph idx="16" type="body"/>
          </p:nvPr>
        </p:nvSpPr>
        <p:spPr>
          <a:xfrm>
            <a:off x="5962427" y="3892900"/>
            <a:ext cx="2455800" cy="32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21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000"/>
              <a:buFont typeface="Roboto Light"/>
              <a:buChar char="●"/>
              <a:defRPr b="0" i="0" sz="10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4" name="Google Shape;674;p49"/>
          <p:cNvSpPr txBox="1"/>
          <p:nvPr>
            <p:ph idx="17" type="body"/>
          </p:nvPr>
        </p:nvSpPr>
        <p:spPr>
          <a:xfrm>
            <a:off x="5962427" y="3619325"/>
            <a:ext cx="2455800" cy="32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21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000"/>
              <a:buFont typeface="Roboto"/>
              <a:buChar char="●"/>
              <a:defRPr b="1" i="0" sz="10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5" name="Google Shape;675;p49"/>
          <p:cNvSpPr/>
          <p:nvPr/>
        </p:nvSpPr>
        <p:spPr>
          <a:xfrm>
            <a:off x="941975" y="3712175"/>
            <a:ext cx="576000" cy="5760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76" name="Google Shape;676;p49"/>
          <p:cNvCxnSpPr/>
          <p:nvPr/>
        </p:nvCxnSpPr>
        <p:spPr>
          <a:xfrm>
            <a:off x="850099" y="3711263"/>
            <a:ext cx="0" cy="577800"/>
          </a:xfrm>
          <a:prstGeom prst="straightConnector1">
            <a:avLst/>
          </a:prstGeom>
          <a:noFill/>
          <a:ln cap="flat" cmpd="sng" w="9525">
            <a:solidFill>
              <a:srgbClr val="835DE9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77" name="Google Shape;677;p49"/>
          <p:cNvSpPr/>
          <p:nvPr>
            <p:ph idx="18" type="pic"/>
          </p:nvPr>
        </p:nvSpPr>
        <p:spPr>
          <a:xfrm>
            <a:off x="1044724" y="3814925"/>
            <a:ext cx="370500" cy="370500"/>
          </a:xfrm>
          <a:prstGeom prst="ellipse">
            <a:avLst/>
          </a:prstGeom>
          <a:noFill/>
          <a:ln>
            <a:noFill/>
          </a:ln>
        </p:spPr>
      </p:sp>
      <p:sp>
        <p:nvSpPr>
          <p:cNvPr id="678" name="Google Shape;678;p49"/>
          <p:cNvSpPr txBox="1"/>
          <p:nvPr>
            <p:ph idx="19" type="body"/>
          </p:nvPr>
        </p:nvSpPr>
        <p:spPr>
          <a:xfrm>
            <a:off x="1572625" y="3580350"/>
            <a:ext cx="25533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800"/>
              <a:buFont typeface="Roboto"/>
              <a:buChar char="●"/>
              <a:defRPr b="1" i="0" sz="18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429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■"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■"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■"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9" name="Google Shape;679;p49"/>
          <p:cNvSpPr txBox="1"/>
          <p:nvPr>
            <p:ph idx="20" type="body"/>
          </p:nvPr>
        </p:nvSpPr>
        <p:spPr>
          <a:xfrm>
            <a:off x="1572625" y="3885625"/>
            <a:ext cx="25533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21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000"/>
              <a:buFont typeface="Roboto Light"/>
              <a:buChar char="●"/>
              <a:defRPr b="0" i="0" sz="10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Кейсы и цитаты_1">
  <p:cSld name="TITLE_3_1_1">
    <p:spTree>
      <p:nvGrpSpPr>
        <p:cNvPr id="680" name="Shape 6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" name="Google Shape;681;p50"/>
          <p:cNvSpPr/>
          <p:nvPr/>
        </p:nvSpPr>
        <p:spPr>
          <a:xfrm>
            <a:off x="2669975" y="1150963"/>
            <a:ext cx="5877900" cy="940800"/>
          </a:xfrm>
          <a:prstGeom prst="rect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2" name="Google Shape;682;p50"/>
          <p:cNvSpPr txBox="1"/>
          <p:nvPr>
            <p:ph idx="1" type="body"/>
          </p:nvPr>
        </p:nvSpPr>
        <p:spPr>
          <a:xfrm>
            <a:off x="2655025" y="1228063"/>
            <a:ext cx="2226300" cy="33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200"/>
              <a:buFont typeface="Roboto Medium"/>
              <a:buChar char="●"/>
              <a:defRPr b="0" i="0" sz="1200" u="none" cap="none" strike="noStrike">
                <a:solidFill>
                  <a:srgbClr val="6B4FE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83" name="Google Shape;683;p50"/>
          <p:cNvSpPr txBox="1"/>
          <p:nvPr>
            <p:ph idx="2" type="body"/>
          </p:nvPr>
        </p:nvSpPr>
        <p:spPr>
          <a:xfrm>
            <a:off x="2654963" y="1446906"/>
            <a:ext cx="2226300" cy="37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200"/>
              <a:buFont typeface="Roboto Light"/>
              <a:buChar char="●"/>
              <a:defRPr b="0" i="0" sz="1200" u="none" cap="none" strike="noStrike">
                <a:solidFill>
                  <a:srgbClr val="6B4FE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84" name="Google Shape;684;p50"/>
          <p:cNvSpPr/>
          <p:nvPr/>
        </p:nvSpPr>
        <p:spPr>
          <a:xfrm>
            <a:off x="693825" y="1150963"/>
            <a:ext cx="1884900" cy="9408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5" name="Google Shape;685;p5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sp>
        <p:nvSpPr>
          <p:cNvPr id="686" name="Google Shape;686;p50"/>
          <p:cNvSpPr/>
          <p:nvPr/>
        </p:nvSpPr>
        <p:spPr>
          <a:xfrm>
            <a:off x="5624625" y="5022950"/>
            <a:ext cx="3519300" cy="121200"/>
          </a:xfrm>
          <a:prstGeom prst="rect">
            <a:avLst/>
          </a:prstGeom>
          <a:solidFill>
            <a:srgbClr val="916F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7" name="Google Shape;687;p50"/>
          <p:cNvSpPr/>
          <p:nvPr/>
        </p:nvSpPr>
        <p:spPr>
          <a:xfrm>
            <a:off x="8175000" y="4773600"/>
            <a:ext cx="969000" cy="370500"/>
          </a:xfrm>
          <a:prstGeom prst="rect">
            <a:avLst/>
          </a:prstGeom>
          <a:solidFill>
            <a:srgbClr val="835D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88" name="Google Shape;688;p50"/>
          <p:cNvCxnSpPr/>
          <p:nvPr/>
        </p:nvCxnSpPr>
        <p:spPr>
          <a:xfrm>
            <a:off x="4837250" y="1311342"/>
            <a:ext cx="0" cy="620100"/>
          </a:xfrm>
          <a:prstGeom prst="straightConnector1">
            <a:avLst/>
          </a:prstGeom>
          <a:noFill/>
          <a:ln cap="flat" cmpd="sng" w="9525">
            <a:solidFill>
              <a:srgbClr val="835DE9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89" name="Google Shape;689;p50"/>
          <p:cNvSpPr txBox="1"/>
          <p:nvPr>
            <p:ph type="title"/>
          </p:nvPr>
        </p:nvSpPr>
        <p:spPr>
          <a:xfrm>
            <a:off x="485050" y="325200"/>
            <a:ext cx="8144400" cy="57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2400"/>
              <a:buFont typeface="Roboto Light"/>
              <a:buNone/>
              <a:defRPr b="0" i="0" sz="2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lvl="2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lvl="3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lvl="4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lvl="5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lvl="6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lvl="7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lvl="8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/>
        </p:txBody>
      </p:sp>
      <p:grpSp>
        <p:nvGrpSpPr>
          <p:cNvPr id="690" name="Google Shape;690;p50"/>
          <p:cNvGrpSpPr/>
          <p:nvPr/>
        </p:nvGrpSpPr>
        <p:grpSpPr>
          <a:xfrm>
            <a:off x="-661700" y="-46253"/>
            <a:ext cx="9950246" cy="151505"/>
            <a:chOff x="-661692" y="-8"/>
            <a:chExt cx="9950246" cy="105263"/>
          </a:xfrm>
        </p:grpSpPr>
        <p:pic>
          <p:nvPicPr>
            <p:cNvPr id="691" name="Google Shape;691;p5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 rot="5400000">
              <a:off x="6663850" y="-2519450"/>
              <a:ext cx="105263" cy="514414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92" name="Google Shape;692;p5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 rot="5400000">
              <a:off x="1857750" y="-2519450"/>
              <a:ext cx="105263" cy="514414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93" name="Google Shape;693;p50"/>
          <p:cNvSpPr txBox="1"/>
          <p:nvPr>
            <p:ph idx="3" type="body"/>
          </p:nvPr>
        </p:nvSpPr>
        <p:spPr>
          <a:xfrm>
            <a:off x="4957525" y="1228063"/>
            <a:ext cx="3424200" cy="80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200"/>
              <a:buFont typeface="Roboto Light"/>
              <a:buChar char="●"/>
              <a:defRPr b="0" i="1" sz="1200" u="none" cap="none" strike="noStrike">
                <a:solidFill>
                  <a:srgbClr val="2F354D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94" name="Google Shape;694;p50"/>
          <p:cNvSpPr/>
          <p:nvPr/>
        </p:nvSpPr>
        <p:spPr>
          <a:xfrm>
            <a:off x="708825" y="2349500"/>
            <a:ext cx="5877900" cy="940800"/>
          </a:xfrm>
          <a:prstGeom prst="rect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5" name="Google Shape;695;p50"/>
          <p:cNvSpPr txBox="1"/>
          <p:nvPr>
            <p:ph idx="4" type="body"/>
          </p:nvPr>
        </p:nvSpPr>
        <p:spPr>
          <a:xfrm>
            <a:off x="693875" y="2426600"/>
            <a:ext cx="2226300" cy="33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200"/>
              <a:buFont typeface="Roboto Medium"/>
              <a:buChar char="●"/>
              <a:defRPr b="0" i="0" sz="1200" u="none" cap="none" strike="noStrike">
                <a:solidFill>
                  <a:srgbClr val="6B4FE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96" name="Google Shape;696;p50"/>
          <p:cNvSpPr txBox="1"/>
          <p:nvPr>
            <p:ph idx="5" type="body"/>
          </p:nvPr>
        </p:nvSpPr>
        <p:spPr>
          <a:xfrm>
            <a:off x="693813" y="2645442"/>
            <a:ext cx="2226300" cy="37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200"/>
              <a:buFont typeface="Roboto Light"/>
              <a:buChar char="●"/>
              <a:defRPr b="0" i="0" sz="1200" u="none" cap="none" strike="noStrike">
                <a:solidFill>
                  <a:srgbClr val="6B4FE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97" name="Google Shape;697;p50"/>
          <p:cNvSpPr/>
          <p:nvPr/>
        </p:nvSpPr>
        <p:spPr>
          <a:xfrm>
            <a:off x="6662975" y="2349500"/>
            <a:ext cx="1884900" cy="9408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98" name="Google Shape;698;p50"/>
          <p:cNvCxnSpPr/>
          <p:nvPr/>
        </p:nvCxnSpPr>
        <p:spPr>
          <a:xfrm>
            <a:off x="2876100" y="2509881"/>
            <a:ext cx="0" cy="620100"/>
          </a:xfrm>
          <a:prstGeom prst="straightConnector1">
            <a:avLst/>
          </a:prstGeom>
          <a:noFill/>
          <a:ln cap="flat" cmpd="sng" w="9525">
            <a:solidFill>
              <a:srgbClr val="835DE9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99" name="Google Shape;699;p50"/>
          <p:cNvSpPr txBox="1"/>
          <p:nvPr>
            <p:ph idx="6" type="body"/>
          </p:nvPr>
        </p:nvSpPr>
        <p:spPr>
          <a:xfrm>
            <a:off x="2996375" y="2426600"/>
            <a:ext cx="3424200" cy="80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200"/>
              <a:buFont typeface="Roboto Light"/>
              <a:buChar char="●"/>
              <a:defRPr b="0" i="1" sz="1200" u="none" cap="none" strike="noStrike">
                <a:solidFill>
                  <a:srgbClr val="2F354D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0" name="Google Shape;700;p50"/>
          <p:cNvSpPr/>
          <p:nvPr/>
        </p:nvSpPr>
        <p:spPr>
          <a:xfrm>
            <a:off x="2669975" y="3557313"/>
            <a:ext cx="5877900" cy="940800"/>
          </a:xfrm>
          <a:prstGeom prst="rect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1" name="Google Shape;701;p50"/>
          <p:cNvSpPr txBox="1"/>
          <p:nvPr>
            <p:ph idx="7" type="body"/>
          </p:nvPr>
        </p:nvSpPr>
        <p:spPr>
          <a:xfrm>
            <a:off x="2655025" y="3634413"/>
            <a:ext cx="2226300" cy="33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200"/>
              <a:buFont typeface="Roboto Medium"/>
              <a:buChar char="●"/>
              <a:defRPr b="0" i="0" sz="1200" u="none" cap="none" strike="noStrike">
                <a:solidFill>
                  <a:srgbClr val="6B4FE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2" name="Google Shape;702;p50"/>
          <p:cNvSpPr txBox="1"/>
          <p:nvPr>
            <p:ph idx="8" type="body"/>
          </p:nvPr>
        </p:nvSpPr>
        <p:spPr>
          <a:xfrm>
            <a:off x="2654963" y="3853256"/>
            <a:ext cx="2226300" cy="37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200"/>
              <a:buFont typeface="Roboto Light"/>
              <a:buChar char="●"/>
              <a:defRPr b="0" i="0" sz="1200" u="none" cap="none" strike="noStrike">
                <a:solidFill>
                  <a:srgbClr val="6B4FE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3" name="Google Shape;703;p50"/>
          <p:cNvSpPr/>
          <p:nvPr/>
        </p:nvSpPr>
        <p:spPr>
          <a:xfrm>
            <a:off x="693825" y="3557313"/>
            <a:ext cx="1884900" cy="9408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04" name="Google Shape;704;p50"/>
          <p:cNvCxnSpPr/>
          <p:nvPr/>
        </p:nvCxnSpPr>
        <p:spPr>
          <a:xfrm>
            <a:off x="4837250" y="3717693"/>
            <a:ext cx="0" cy="620100"/>
          </a:xfrm>
          <a:prstGeom prst="straightConnector1">
            <a:avLst/>
          </a:prstGeom>
          <a:noFill/>
          <a:ln cap="flat" cmpd="sng" w="9525">
            <a:solidFill>
              <a:srgbClr val="835DE9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705" name="Google Shape;705;p50"/>
          <p:cNvSpPr txBox="1"/>
          <p:nvPr>
            <p:ph idx="9" type="body"/>
          </p:nvPr>
        </p:nvSpPr>
        <p:spPr>
          <a:xfrm>
            <a:off x="4957525" y="3634413"/>
            <a:ext cx="3424200" cy="80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200"/>
              <a:buFont typeface="Roboto Light"/>
              <a:buChar char="●"/>
              <a:defRPr b="0" i="1" sz="1200" u="none" cap="none" strike="noStrike">
                <a:solidFill>
                  <a:srgbClr val="2F354D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Контакты и CTA">
  <p:cSld name="TITLE_3_1_1_1">
    <p:spTree>
      <p:nvGrpSpPr>
        <p:cNvPr id="706" name="Shape 7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" name="Google Shape;707;p51"/>
          <p:cNvSpPr/>
          <p:nvPr/>
        </p:nvSpPr>
        <p:spPr>
          <a:xfrm>
            <a:off x="5624625" y="5022950"/>
            <a:ext cx="3519300" cy="121200"/>
          </a:xfrm>
          <a:prstGeom prst="rect">
            <a:avLst/>
          </a:prstGeom>
          <a:solidFill>
            <a:srgbClr val="916F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8" name="Google Shape;708;p51"/>
          <p:cNvSpPr/>
          <p:nvPr/>
        </p:nvSpPr>
        <p:spPr>
          <a:xfrm>
            <a:off x="8175000" y="4773600"/>
            <a:ext cx="969000" cy="370500"/>
          </a:xfrm>
          <a:prstGeom prst="rect">
            <a:avLst/>
          </a:prstGeom>
          <a:solidFill>
            <a:srgbClr val="835D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9" name="Google Shape;709;p51"/>
          <p:cNvSpPr txBox="1"/>
          <p:nvPr>
            <p:ph type="title"/>
          </p:nvPr>
        </p:nvSpPr>
        <p:spPr>
          <a:xfrm>
            <a:off x="1095875" y="1359997"/>
            <a:ext cx="7079100" cy="10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2400"/>
              <a:buFont typeface="Roboto Light"/>
              <a:buNone/>
              <a:defRPr b="0" i="0" sz="2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lvl="2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lvl="3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lvl="4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lvl="5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lvl="6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lvl="7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lvl="8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/>
        </p:txBody>
      </p:sp>
      <p:grpSp>
        <p:nvGrpSpPr>
          <p:cNvPr id="710" name="Google Shape;710;p51"/>
          <p:cNvGrpSpPr/>
          <p:nvPr/>
        </p:nvGrpSpPr>
        <p:grpSpPr>
          <a:xfrm>
            <a:off x="-661700" y="-46253"/>
            <a:ext cx="9950246" cy="151505"/>
            <a:chOff x="-661692" y="-8"/>
            <a:chExt cx="9950246" cy="105263"/>
          </a:xfrm>
        </p:grpSpPr>
        <p:pic>
          <p:nvPicPr>
            <p:cNvPr id="711" name="Google Shape;711;p5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 rot="5400000">
              <a:off x="6663850" y="-2519450"/>
              <a:ext cx="105263" cy="514414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12" name="Google Shape;712;p5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 rot="5400000">
              <a:off x="1857750" y="-2519450"/>
              <a:ext cx="105263" cy="514414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713" name="Google Shape;713;p51"/>
          <p:cNvSpPr txBox="1"/>
          <p:nvPr>
            <p:ph idx="1" type="body"/>
          </p:nvPr>
        </p:nvSpPr>
        <p:spPr>
          <a:xfrm>
            <a:off x="2414300" y="2589937"/>
            <a:ext cx="2226300" cy="33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400"/>
              <a:buFont typeface="Roboto Medium"/>
              <a:buChar char="●"/>
              <a:defRPr b="0" i="0" sz="1400" u="none" cap="none" strike="noStrike">
                <a:solidFill>
                  <a:srgbClr val="2F354D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2F354D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2F354D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2F354D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2F354D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2F354D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2F354D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2F354D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2F354D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14" name="Google Shape;714;p51"/>
          <p:cNvSpPr txBox="1"/>
          <p:nvPr>
            <p:ph idx="2" type="body"/>
          </p:nvPr>
        </p:nvSpPr>
        <p:spPr>
          <a:xfrm>
            <a:off x="2414250" y="2808769"/>
            <a:ext cx="2226300" cy="73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200"/>
              <a:buFont typeface="Roboto Light"/>
              <a:buChar char="●"/>
              <a:defRPr b="0" i="0" sz="1200" u="none" cap="none" strike="noStrike">
                <a:solidFill>
                  <a:srgbClr val="2F354D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indent="-3048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rgbClr val="2F354D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48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rgbClr val="2F354D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rgbClr val="2F354D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48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rgbClr val="2F354D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48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rgbClr val="2F354D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48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rgbClr val="2F354D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48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rgbClr val="2F354D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48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rgbClr val="2F354D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15" name="Google Shape;715;p51"/>
          <p:cNvSpPr/>
          <p:nvPr>
            <p:ph idx="3" type="pic"/>
          </p:nvPr>
        </p:nvSpPr>
        <p:spPr>
          <a:xfrm>
            <a:off x="1095875" y="2589937"/>
            <a:ext cx="1154700" cy="1154700"/>
          </a:xfrm>
          <a:prstGeom prst="ellipse">
            <a:avLst/>
          </a:prstGeom>
          <a:noFill/>
          <a:ln>
            <a:noFill/>
          </a:ln>
        </p:spPr>
      </p:sp>
      <p:sp>
        <p:nvSpPr>
          <p:cNvPr id="716" name="Google Shape;716;p51"/>
          <p:cNvSpPr/>
          <p:nvPr>
            <p:ph idx="4" type="pic"/>
          </p:nvPr>
        </p:nvSpPr>
        <p:spPr>
          <a:xfrm>
            <a:off x="6351300" y="2589950"/>
            <a:ext cx="1154700" cy="11547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</p:sp>
      <p:sp>
        <p:nvSpPr>
          <p:cNvPr id="717" name="Google Shape;717;p51"/>
          <p:cNvSpPr txBox="1"/>
          <p:nvPr>
            <p:ph idx="5" type="body"/>
          </p:nvPr>
        </p:nvSpPr>
        <p:spPr>
          <a:xfrm>
            <a:off x="2414250" y="3374147"/>
            <a:ext cx="22263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200"/>
              <a:buFont typeface="Roboto Light"/>
              <a:buChar char="●"/>
              <a:defRPr b="0" i="0" sz="1200" u="none" cap="none" strike="noStrike">
                <a:solidFill>
                  <a:srgbClr val="6B4FE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indent="-3048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rgbClr val="6B4FE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48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rgbClr val="2F354D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rgbClr val="2F354D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48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rgbClr val="2F354D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48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rgbClr val="2F354D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48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rgbClr val="2F354D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48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rgbClr val="2F354D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48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rgbClr val="2F354D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Контакты и CTA_1">
  <p:cSld name="TITLE_3_1_1_1_1">
    <p:spTree>
      <p:nvGrpSpPr>
        <p:cNvPr id="718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Google Shape;719;p52"/>
          <p:cNvSpPr/>
          <p:nvPr/>
        </p:nvSpPr>
        <p:spPr>
          <a:xfrm>
            <a:off x="5624625" y="5022950"/>
            <a:ext cx="3519300" cy="121200"/>
          </a:xfrm>
          <a:prstGeom prst="rect">
            <a:avLst/>
          </a:prstGeom>
          <a:solidFill>
            <a:srgbClr val="916F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0" name="Google Shape;720;p52"/>
          <p:cNvSpPr/>
          <p:nvPr/>
        </p:nvSpPr>
        <p:spPr>
          <a:xfrm>
            <a:off x="8175000" y="4773600"/>
            <a:ext cx="969000" cy="370500"/>
          </a:xfrm>
          <a:prstGeom prst="rect">
            <a:avLst/>
          </a:prstGeom>
          <a:solidFill>
            <a:srgbClr val="835D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1" name="Google Shape;721;p52"/>
          <p:cNvSpPr txBox="1"/>
          <p:nvPr>
            <p:ph type="title"/>
          </p:nvPr>
        </p:nvSpPr>
        <p:spPr>
          <a:xfrm>
            <a:off x="1095875" y="1359997"/>
            <a:ext cx="7079100" cy="10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2400"/>
              <a:buFont typeface="Roboto Light"/>
              <a:buNone/>
              <a:defRPr b="0" i="0" sz="2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lvl="2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lvl="3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lvl="4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lvl="5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lvl="6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lvl="7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lvl="8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/>
        </p:txBody>
      </p:sp>
      <p:grpSp>
        <p:nvGrpSpPr>
          <p:cNvPr id="722" name="Google Shape;722;p52"/>
          <p:cNvGrpSpPr/>
          <p:nvPr/>
        </p:nvGrpSpPr>
        <p:grpSpPr>
          <a:xfrm>
            <a:off x="-661700" y="-46253"/>
            <a:ext cx="9950246" cy="151505"/>
            <a:chOff x="-661692" y="-8"/>
            <a:chExt cx="9950246" cy="105263"/>
          </a:xfrm>
        </p:grpSpPr>
        <p:pic>
          <p:nvPicPr>
            <p:cNvPr id="723" name="Google Shape;723;p52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 rot="5400000">
              <a:off x="6663850" y="-2519450"/>
              <a:ext cx="105263" cy="514414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24" name="Google Shape;724;p52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 rot="5400000">
              <a:off x="1857750" y="-2519450"/>
              <a:ext cx="105263" cy="514414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725" name="Google Shape;725;p52"/>
          <p:cNvSpPr txBox="1"/>
          <p:nvPr>
            <p:ph idx="1" type="body"/>
          </p:nvPr>
        </p:nvSpPr>
        <p:spPr>
          <a:xfrm>
            <a:off x="5948700" y="2589937"/>
            <a:ext cx="2226300" cy="33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400"/>
              <a:buFont typeface="Roboto Medium"/>
              <a:buChar char="●"/>
              <a:defRPr b="0" i="0" sz="1400" u="none" cap="none" strike="noStrike">
                <a:solidFill>
                  <a:srgbClr val="2F354D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2F354D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2F354D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2F354D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2F354D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2F354D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2F354D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2F354D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2F354D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26" name="Google Shape;726;p52"/>
          <p:cNvSpPr txBox="1"/>
          <p:nvPr>
            <p:ph idx="2" type="body"/>
          </p:nvPr>
        </p:nvSpPr>
        <p:spPr>
          <a:xfrm>
            <a:off x="5948650" y="2808769"/>
            <a:ext cx="2226300" cy="73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200"/>
              <a:buFont typeface="Roboto Light"/>
              <a:buChar char="●"/>
              <a:defRPr b="0" i="0" sz="1200" u="none" cap="none" strike="noStrike">
                <a:solidFill>
                  <a:srgbClr val="2F354D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indent="-3048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rgbClr val="2F354D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48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rgbClr val="2F354D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rgbClr val="2F354D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48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rgbClr val="2F354D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48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rgbClr val="2F354D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48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rgbClr val="2F354D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48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rgbClr val="2F354D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48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rgbClr val="2F354D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27" name="Google Shape;727;p52"/>
          <p:cNvSpPr/>
          <p:nvPr>
            <p:ph idx="3" type="pic"/>
          </p:nvPr>
        </p:nvSpPr>
        <p:spPr>
          <a:xfrm>
            <a:off x="4630250" y="2589950"/>
            <a:ext cx="1154700" cy="11547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</p:sp>
      <p:sp>
        <p:nvSpPr>
          <p:cNvPr id="728" name="Google Shape;728;p52"/>
          <p:cNvSpPr txBox="1"/>
          <p:nvPr>
            <p:ph idx="4" type="body"/>
          </p:nvPr>
        </p:nvSpPr>
        <p:spPr>
          <a:xfrm>
            <a:off x="5948650" y="3374147"/>
            <a:ext cx="22263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200"/>
              <a:buFont typeface="Roboto Light"/>
              <a:buChar char="●"/>
              <a:defRPr b="0" i="0" sz="1200" u="none" cap="none" strike="noStrike">
                <a:solidFill>
                  <a:srgbClr val="6B4FE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indent="-3048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rgbClr val="6B4FE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48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rgbClr val="6B4FE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rgbClr val="6B4FE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48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rgbClr val="6B4FE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48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rgbClr val="6B4FE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48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200"/>
              <a:buFont typeface="Arial"/>
              <a:buChar char="●"/>
              <a:defRPr b="0" i="0" sz="1200" u="none" cap="none" strike="noStrike">
                <a:solidFill>
                  <a:srgbClr val="6B4FE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48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200"/>
              <a:buFont typeface="Arial"/>
              <a:buChar char="○"/>
              <a:defRPr b="0" i="0" sz="1200" u="none" cap="none" strike="noStrike">
                <a:solidFill>
                  <a:srgbClr val="6B4FE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48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B4FE1"/>
              </a:buClr>
              <a:buSzPts val="1200"/>
              <a:buFont typeface="Arial"/>
              <a:buChar char="■"/>
              <a:defRPr b="0" i="0" sz="1200" u="none" cap="none" strike="noStrike">
                <a:solidFill>
                  <a:srgbClr val="6B4FE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29" name="Google Shape;729;p52"/>
          <p:cNvSpPr/>
          <p:nvPr/>
        </p:nvSpPr>
        <p:spPr>
          <a:xfrm>
            <a:off x="1590775" y="2946950"/>
            <a:ext cx="2226300" cy="440700"/>
          </a:xfrm>
          <a:prstGeom prst="roundRect">
            <a:avLst>
              <a:gd fmla="val 50000" name="adj"/>
            </a:avLst>
          </a:prstGeom>
          <a:solidFill>
            <a:srgbClr val="6B4FE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0" name="Google Shape;730;p52"/>
          <p:cNvSpPr txBox="1"/>
          <p:nvPr>
            <p:ph idx="5" type="body"/>
          </p:nvPr>
        </p:nvSpPr>
        <p:spPr>
          <a:xfrm>
            <a:off x="1696375" y="2946950"/>
            <a:ext cx="2015100" cy="44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Char char="●"/>
              <a:defRPr b="1" i="0" sz="14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Главная + 3 карточки">
  <p:cSld name="BLANK_1">
    <p:spTree>
      <p:nvGrpSpPr>
        <p:cNvPr id="731" name="Shape 7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" name="Google Shape;732;p5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sp>
        <p:nvSpPr>
          <p:cNvPr id="733" name="Google Shape;733;p53"/>
          <p:cNvSpPr/>
          <p:nvPr/>
        </p:nvSpPr>
        <p:spPr>
          <a:xfrm>
            <a:off x="0" y="1460400"/>
            <a:ext cx="3298500" cy="3683100"/>
          </a:xfrm>
          <a:prstGeom prst="rect">
            <a:avLst/>
          </a:prstGeom>
          <a:solidFill>
            <a:srgbClr val="F6F6F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34" name="Google Shape;734;p53"/>
          <p:cNvCxnSpPr/>
          <p:nvPr/>
        </p:nvCxnSpPr>
        <p:spPr>
          <a:xfrm>
            <a:off x="3298500" y="1474650"/>
            <a:ext cx="0" cy="366870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735" name="Google Shape;735;p53"/>
          <p:cNvSpPr txBox="1"/>
          <p:nvPr>
            <p:ph idx="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sp>
        <p:nvSpPr>
          <p:cNvPr id="736" name="Google Shape;736;p53"/>
          <p:cNvSpPr txBox="1"/>
          <p:nvPr>
            <p:ph idx="3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sp>
        <p:nvSpPr>
          <p:cNvPr id="737" name="Google Shape;737;p53"/>
          <p:cNvSpPr txBox="1"/>
          <p:nvPr>
            <p:ph type="title"/>
          </p:nvPr>
        </p:nvSpPr>
        <p:spPr>
          <a:xfrm>
            <a:off x="485050" y="325201"/>
            <a:ext cx="7823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2400"/>
              <a:buFont typeface="Roboto Light"/>
              <a:buNone/>
              <a:defRPr b="0" i="0" sz="2400" u="none" cap="none" strike="noStrike">
                <a:solidFill>
                  <a:srgbClr val="364662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6466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6466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6466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6466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64662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64662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64662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64662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/>
        </p:txBody>
      </p:sp>
      <p:pic>
        <p:nvPicPr>
          <p:cNvPr id="738" name="Google Shape;738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05263" cy="5144146"/>
          </a:xfrm>
          <a:prstGeom prst="rect">
            <a:avLst/>
          </a:prstGeom>
          <a:noFill/>
          <a:ln>
            <a:noFill/>
          </a:ln>
        </p:spPr>
      </p:pic>
      <p:sp>
        <p:nvSpPr>
          <p:cNvPr id="739" name="Google Shape;739;p53"/>
          <p:cNvSpPr/>
          <p:nvPr/>
        </p:nvSpPr>
        <p:spPr>
          <a:xfrm>
            <a:off x="5624625" y="5022950"/>
            <a:ext cx="3519300" cy="121200"/>
          </a:xfrm>
          <a:prstGeom prst="rect">
            <a:avLst/>
          </a:prstGeom>
          <a:solidFill>
            <a:srgbClr val="916F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0" name="Google Shape;740;p53"/>
          <p:cNvSpPr/>
          <p:nvPr/>
        </p:nvSpPr>
        <p:spPr>
          <a:xfrm>
            <a:off x="8175000" y="4773600"/>
            <a:ext cx="969000" cy="370500"/>
          </a:xfrm>
          <a:prstGeom prst="rect">
            <a:avLst/>
          </a:prstGeom>
          <a:solidFill>
            <a:srgbClr val="835D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1" name="Google Shape;741;p53"/>
          <p:cNvSpPr/>
          <p:nvPr/>
        </p:nvSpPr>
        <p:spPr>
          <a:xfrm>
            <a:off x="3688225" y="1455813"/>
            <a:ext cx="2434200" cy="1351200"/>
          </a:xfrm>
          <a:prstGeom prst="rect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2" name="Google Shape;742;p53"/>
          <p:cNvSpPr txBox="1"/>
          <p:nvPr>
            <p:ph idx="1" type="subTitle"/>
          </p:nvPr>
        </p:nvSpPr>
        <p:spPr>
          <a:xfrm>
            <a:off x="3740934" y="1849349"/>
            <a:ext cx="2434200" cy="17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900"/>
              <a:buFont typeface="Roboto"/>
              <a:buNone/>
              <a:defRPr b="1" i="0" sz="900" u="none" cap="none" strike="noStrike">
                <a:solidFill>
                  <a:srgbClr val="36466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3" name="Google Shape;743;p53"/>
          <p:cNvSpPr/>
          <p:nvPr>
            <p:ph idx="4" type="pic"/>
          </p:nvPr>
        </p:nvSpPr>
        <p:spPr>
          <a:xfrm>
            <a:off x="3829646" y="1633256"/>
            <a:ext cx="149400" cy="188400"/>
          </a:xfrm>
          <a:prstGeom prst="rect">
            <a:avLst/>
          </a:prstGeom>
          <a:noFill/>
          <a:ln>
            <a:noFill/>
          </a:ln>
        </p:spPr>
      </p:sp>
      <p:sp>
        <p:nvSpPr>
          <p:cNvPr id="744" name="Google Shape;744;p53"/>
          <p:cNvSpPr/>
          <p:nvPr/>
        </p:nvSpPr>
        <p:spPr>
          <a:xfrm>
            <a:off x="3779842" y="1574203"/>
            <a:ext cx="249000" cy="1572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5" name="Google Shape;745;p53"/>
          <p:cNvSpPr txBox="1"/>
          <p:nvPr>
            <p:ph idx="5" type="body"/>
          </p:nvPr>
        </p:nvSpPr>
        <p:spPr>
          <a:xfrm>
            <a:off x="3740934" y="2056080"/>
            <a:ext cx="2291100" cy="3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46" name="Google Shape;746;p53"/>
          <p:cNvSpPr/>
          <p:nvPr/>
        </p:nvSpPr>
        <p:spPr>
          <a:xfrm>
            <a:off x="6290525" y="1455839"/>
            <a:ext cx="2434200" cy="2846100"/>
          </a:xfrm>
          <a:prstGeom prst="rect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7" name="Google Shape;747;p53"/>
          <p:cNvSpPr txBox="1"/>
          <p:nvPr>
            <p:ph idx="6" type="subTitle"/>
          </p:nvPr>
        </p:nvSpPr>
        <p:spPr>
          <a:xfrm>
            <a:off x="6343228" y="1849349"/>
            <a:ext cx="2434200" cy="17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900"/>
              <a:buFont typeface="Roboto"/>
              <a:buNone/>
              <a:defRPr b="1" i="0" sz="900" u="none" cap="none" strike="noStrike">
                <a:solidFill>
                  <a:srgbClr val="36466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8" name="Google Shape;748;p53"/>
          <p:cNvSpPr/>
          <p:nvPr>
            <p:ph idx="7" type="pic"/>
          </p:nvPr>
        </p:nvSpPr>
        <p:spPr>
          <a:xfrm>
            <a:off x="6431941" y="1633256"/>
            <a:ext cx="149400" cy="188400"/>
          </a:xfrm>
          <a:prstGeom prst="rect">
            <a:avLst/>
          </a:prstGeom>
          <a:noFill/>
          <a:ln>
            <a:noFill/>
          </a:ln>
        </p:spPr>
      </p:sp>
      <p:sp>
        <p:nvSpPr>
          <p:cNvPr id="749" name="Google Shape;749;p53"/>
          <p:cNvSpPr/>
          <p:nvPr/>
        </p:nvSpPr>
        <p:spPr>
          <a:xfrm>
            <a:off x="6382137" y="1574203"/>
            <a:ext cx="249000" cy="1572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0" name="Google Shape;750;p53"/>
          <p:cNvSpPr txBox="1"/>
          <p:nvPr>
            <p:ph idx="8" type="body"/>
          </p:nvPr>
        </p:nvSpPr>
        <p:spPr>
          <a:xfrm>
            <a:off x="6343228" y="2056080"/>
            <a:ext cx="2291100" cy="3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51" name="Google Shape;751;p53"/>
          <p:cNvSpPr/>
          <p:nvPr/>
        </p:nvSpPr>
        <p:spPr>
          <a:xfrm>
            <a:off x="3688225" y="2950588"/>
            <a:ext cx="2434200" cy="1351200"/>
          </a:xfrm>
          <a:prstGeom prst="rect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2" name="Google Shape;752;p53"/>
          <p:cNvSpPr txBox="1"/>
          <p:nvPr>
            <p:ph idx="9" type="subTitle"/>
          </p:nvPr>
        </p:nvSpPr>
        <p:spPr>
          <a:xfrm>
            <a:off x="3740934" y="3344125"/>
            <a:ext cx="2434200" cy="17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900"/>
              <a:buFont typeface="Roboto"/>
              <a:buNone/>
              <a:defRPr b="1" i="0" sz="900" u="none" cap="none" strike="noStrike">
                <a:solidFill>
                  <a:srgbClr val="36466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53" name="Google Shape;753;p53"/>
          <p:cNvSpPr/>
          <p:nvPr>
            <p:ph idx="13" type="pic"/>
          </p:nvPr>
        </p:nvSpPr>
        <p:spPr>
          <a:xfrm>
            <a:off x="3829646" y="3128032"/>
            <a:ext cx="149400" cy="188400"/>
          </a:xfrm>
          <a:prstGeom prst="rect">
            <a:avLst/>
          </a:prstGeom>
          <a:noFill/>
          <a:ln>
            <a:noFill/>
          </a:ln>
        </p:spPr>
      </p:sp>
      <p:sp>
        <p:nvSpPr>
          <p:cNvPr id="754" name="Google Shape;754;p53"/>
          <p:cNvSpPr/>
          <p:nvPr/>
        </p:nvSpPr>
        <p:spPr>
          <a:xfrm>
            <a:off x="3779842" y="3068979"/>
            <a:ext cx="249000" cy="1572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5" name="Google Shape;755;p53"/>
          <p:cNvSpPr txBox="1"/>
          <p:nvPr>
            <p:ph idx="14" type="body"/>
          </p:nvPr>
        </p:nvSpPr>
        <p:spPr>
          <a:xfrm>
            <a:off x="3740934" y="3550855"/>
            <a:ext cx="2291100" cy="3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56" name="Google Shape;756;p53"/>
          <p:cNvSpPr txBox="1"/>
          <p:nvPr>
            <p:ph idx="15" type="body"/>
          </p:nvPr>
        </p:nvSpPr>
        <p:spPr>
          <a:xfrm>
            <a:off x="633050" y="1827475"/>
            <a:ext cx="2375400" cy="37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57" name="Google Shape;757;p53"/>
          <p:cNvSpPr txBox="1"/>
          <p:nvPr>
            <p:ph idx="16" type="subTitle"/>
          </p:nvPr>
        </p:nvSpPr>
        <p:spPr>
          <a:xfrm>
            <a:off x="485050" y="793350"/>
            <a:ext cx="8204700" cy="5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200"/>
              <a:buFont typeface="Roboto Light"/>
              <a:buNone/>
              <a:defRPr b="0" i="0" sz="1200" u="none" cap="none" strike="noStrike">
                <a:solidFill>
                  <a:srgbClr val="364662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6466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Кейсы и цитаты_2">
  <p:cSld name="CUSTOM_3"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54"/>
          <p:cNvSpPr/>
          <p:nvPr/>
        </p:nvSpPr>
        <p:spPr>
          <a:xfrm>
            <a:off x="589525" y="2232625"/>
            <a:ext cx="3774300" cy="2311800"/>
          </a:xfrm>
          <a:prstGeom prst="rect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0" name="Google Shape;760;p5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sp>
        <p:nvSpPr>
          <p:cNvPr id="761" name="Google Shape;761;p54"/>
          <p:cNvSpPr txBox="1"/>
          <p:nvPr>
            <p:ph idx="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sp>
        <p:nvSpPr>
          <p:cNvPr id="762" name="Google Shape;762;p54"/>
          <p:cNvSpPr txBox="1"/>
          <p:nvPr>
            <p:ph idx="3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sp>
        <p:nvSpPr>
          <p:cNvPr id="763" name="Google Shape;763;p54"/>
          <p:cNvSpPr txBox="1"/>
          <p:nvPr>
            <p:ph idx="4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sp>
        <p:nvSpPr>
          <p:cNvPr id="764" name="Google Shape;764;p54"/>
          <p:cNvSpPr txBox="1"/>
          <p:nvPr>
            <p:ph type="title"/>
          </p:nvPr>
        </p:nvSpPr>
        <p:spPr>
          <a:xfrm>
            <a:off x="485050" y="325200"/>
            <a:ext cx="5218200" cy="167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2400"/>
              <a:buFont typeface="Roboto Light"/>
              <a:buNone/>
              <a:defRPr b="0" i="0" sz="2400" u="none" cap="none" strike="noStrike">
                <a:solidFill>
                  <a:srgbClr val="364662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6466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6466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6466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6466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64662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64662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64662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4662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64662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/>
        </p:txBody>
      </p:sp>
      <p:pic>
        <p:nvPicPr>
          <p:cNvPr id="765" name="Google Shape;765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05263" cy="5144146"/>
          </a:xfrm>
          <a:prstGeom prst="rect">
            <a:avLst/>
          </a:prstGeom>
          <a:noFill/>
          <a:ln>
            <a:noFill/>
          </a:ln>
        </p:spPr>
      </p:pic>
      <p:sp>
        <p:nvSpPr>
          <p:cNvPr id="766" name="Google Shape;766;p54"/>
          <p:cNvSpPr/>
          <p:nvPr/>
        </p:nvSpPr>
        <p:spPr>
          <a:xfrm>
            <a:off x="5624625" y="5022950"/>
            <a:ext cx="3519300" cy="121200"/>
          </a:xfrm>
          <a:prstGeom prst="rect">
            <a:avLst/>
          </a:prstGeom>
          <a:solidFill>
            <a:srgbClr val="916F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7" name="Google Shape;767;p54"/>
          <p:cNvSpPr/>
          <p:nvPr/>
        </p:nvSpPr>
        <p:spPr>
          <a:xfrm>
            <a:off x="8175000" y="4773600"/>
            <a:ext cx="969000" cy="370500"/>
          </a:xfrm>
          <a:prstGeom prst="rect">
            <a:avLst/>
          </a:prstGeom>
          <a:solidFill>
            <a:srgbClr val="835D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8" name="Google Shape;768;p54"/>
          <p:cNvSpPr txBox="1"/>
          <p:nvPr>
            <p:ph idx="1" type="body"/>
          </p:nvPr>
        </p:nvSpPr>
        <p:spPr>
          <a:xfrm>
            <a:off x="665725" y="2308825"/>
            <a:ext cx="25533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600"/>
              <a:buFont typeface="Roboto"/>
              <a:buChar char="●"/>
              <a:defRPr b="1" i="0" sz="16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429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■"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■"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■"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69" name="Google Shape;769;p54"/>
          <p:cNvSpPr txBox="1"/>
          <p:nvPr>
            <p:ph idx="5" type="body"/>
          </p:nvPr>
        </p:nvSpPr>
        <p:spPr>
          <a:xfrm>
            <a:off x="665725" y="2614100"/>
            <a:ext cx="3640800" cy="18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298450" lvl="0" marL="4572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100"/>
              <a:buFont typeface="Roboto Light"/>
              <a:buChar char="●"/>
              <a:defRPr b="0" i="0" sz="11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indent="-323850" lvl="1" marL="9144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○"/>
              <a:defRPr b="0" i="0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■"/>
              <a:defRPr b="0" i="0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23850" lvl="3" marL="18288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●"/>
              <a:defRPr b="0" i="0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23850" lvl="4" marL="22860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○"/>
              <a:defRPr b="0" i="0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23850" lvl="5" marL="27432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■"/>
              <a:defRPr b="0" i="0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23850" lvl="6" marL="32004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●"/>
              <a:defRPr b="0" i="0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23850" lvl="7" marL="36576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○"/>
              <a:defRPr b="0" i="0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23850" lvl="8" marL="41148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■"/>
              <a:defRPr b="0" i="0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70" name="Google Shape;770;p54"/>
          <p:cNvSpPr/>
          <p:nvPr>
            <p:ph idx="6" type="pic"/>
          </p:nvPr>
        </p:nvSpPr>
        <p:spPr>
          <a:xfrm>
            <a:off x="6528050" y="518475"/>
            <a:ext cx="1944300" cy="924600"/>
          </a:xfrm>
          <a:prstGeom prst="rect">
            <a:avLst/>
          </a:prstGeom>
          <a:noFill/>
          <a:ln>
            <a:noFill/>
          </a:ln>
        </p:spPr>
      </p:sp>
      <p:sp>
        <p:nvSpPr>
          <p:cNvPr id="771" name="Google Shape;771;p54"/>
          <p:cNvSpPr/>
          <p:nvPr/>
        </p:nvSpPr>
        <p:spPr>
          <a:xfrm>
            <a:off x="4698050" y="2232625"/>
            <a:ext cx="3774300" cy="2311800"/>
          </a:xfrm>
          <a:prstGeom prst="rect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2" name="Google Shape;772;p54"/>
          <p:cNvSpPr txBox="1"/>
          <p:nvPr>
            <p:ph idx="7" type="body"/>
          </p:nvPr>
        </p:nvSpPr>
        <p:spPr>
          <a:xfrm>
            <a:off x="4774250" y="2308825"/>
            <a:ext cx="25533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600"/>
              <a:buFont typeface="Roboto"/>
              <a:buChar char="●"/>
              <a:defRPr b="1" i="0" sz="16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429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■"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■"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■"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73" name="Google Shape;773;p54"/>
          <p:cNvSpPr txBox="1"/>
          <p:nvPr>
            <p:ph idx="8" type="body"/>
          </p:nvPr>
        </p:nvSpPr>
        <p:spPr>
          <a:xfrm>
            <a:off x="4774250" y="2614100"/>
            <a:ext cx="3640800" cy="18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298450" lvl="0" marL="4572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100"/>
              <a:buFont typeface="Roboto Light"/>
              <a:buChar char="●"/>
              <a:defRPr b="0" i="0" sz="11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indent="-323850" lvl="1" marL="9144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○"/>
              <a:defRPr b="0" i="0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■"/>
              <a:defRPr b="0" i="0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23850" lvl="3" marL="18288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●"/>
              <a:defRPr b="0" i="0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23850" lvl="4" marL="22860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○"/>
              <a:defRPr b="0" i="0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23850" lvl="5" marL="27432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■"/>
              <a:defRPr b="0" i="0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23850" lvl="6" marL="32004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●"/>
              <a:defRPr b="0" i="0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23850" lvl="7" marL="36576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○"/>
              <a:defRPr b="0" i="0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23850" lvl="8" marL="4114800" marR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■"/>
              <a:defRPr b="0" i="0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Фичи_1">
  <p:cSld name="ONE_COLUMN_TEXT_1_1">
    <p:spTree>
      <p:nvGrpSpPr>
        <p:cNvPr id="774" name="Shape 7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" name="Google Shape;775;p55"/>
          <p:cNvSpPr/>
          <p:nvPr/>
        </p:nvSpPr>
        <p:spPr>
          <a:xfrm>
            <a:off x="0" y="1460400"/>
            <a:ext cx="3298500" cy="3683100"/>
          </a:xfrm>
          <a:prstGeom prst="rect">
            <a:avLst/>
          </a:prstGeom>
          <a:solidFill>
            <a:srgbClr val="F6F6F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76" name="Google Shape;776;p55"/>
          <p:cNvCxnSpPr/>
          <p:nvPr/>
        </p:nvCxnSpPr>
        <p:spPr>
          <a:xfrm>
            <a:off x="3298500" y="1474650"/>
            <a:ext cx="0" cy="366870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777" name="Google Shape;777;p5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sp>
        <p:nvSpPr>
          <p:cNvPr id="778" name="Google Shape;778;p55"/>
          <p:cNvSpPr txBox="1"/>
          <p:nvPr>
            <p:ph idx="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sp>
        <p:nvSpPr>
          <p:cNvPr id="779" name="Google Shape;779;p55"/>
          <p:cNvSpPr txBox="1"/>
          <p:nvPr>
            <p:ph type="title"/>
          </p:nvPr>
        </p:nvSpPr>
        <p:spPr>
          <a:xfrm>
            <a:off x="485050" y="325201"/>
            <a:ext cx="7823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Light"/>
              <a:buNone/>
              <a:defRPr b="0" i="0" sz="2400" u="none" cap="none" strike="noStrike">
                <a:solidFill>
                  <a:schemeClr val="dk2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/>
        </p:txBody>
      </p:sp>
      <p:pic>
        <p:nvPicPr>
          <p:cNvPr id="780" name="Google Shape;780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05263" cy="5144146"/>
          </a:xfrm>
          <a:prstGeom prst="rect">
            <a:avLst/>
          </a:prstGeom>
          <a:noFill/>
          <a:ln>
            <a:noFill/>
          </a:ln>
        </p:spPr>
      </p:pic>
      <p:sp>
        <p:nvSpPr>
          <p:cNvPr id="781" name="Google Shape;781;p55"/>
          <p:cNvSpPr/>
          <p:nvPr/>
        </p:nvSpPr>
        <p:spPr>
          <a:xfrm>
            <a:off x="5624625" y="5022950"/>
            <a:ext cx="3519300" cy="121200"/>
          </a:xfrm>
          <a:prstGeom prst="rect">
            <a:avLst/>
          </a:prstGeom>
          <a:solidFill>
            <a:srgbClr val="916F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2" name="Google Shape;782;p55"/>
          <p:cNvSpPr/>
          <p:nvPr/>
        </p:nvSpPr>
        <p:spPr>
          <a:xfrm>
            <a:off x="8175000" y="4773600"/>
            <a:ext cx="969000" cy="370500"/>
          </a:xfrm>
          <a:prstGeom prst="rect">
            <a:avLst/>
          </a:prstGeom>
          <a:solidFill>
            <a:srgbClr val="835D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55"/>
          <p:cNvSpPr/>
          <p:nvPr/>
        </p:nvSpPr>
        <p:spPr>
          <a:xfrm>
            <a:off x="3688225" y="1455813"/>
            <a:ext cx="2434200" cy="1351200"/>
          </a:xfrm>
          <a:prstGeom prst="rect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55"/>
          <p:cNvSpPr txBox="1"/>
          <p:nvPr>
            <p:ph idx="1" type="subTitle"/>
          </p:nvPr>
        </p:nvSpPr>
        <p:spPr>
          <a:xfrm>
            <a:off x="3740934" y="1849349"/>
            <a:ext cx="2434200" cy="17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None/>
              <a:defRPr b="1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85" name="Google Shape;785;p55"/>
          <p:cNvSpPr/>
          <p:nvPr>
            <p:ph idx="3" type="pic"/>
          </p:nvPr>
        </p:nvSpPr>
        <p:spPr>
          <a:xfrm>
            <a:off x="3829646" y="1633256"/>
            <a:ext cx="149400" cy="188400"/>
          </a:xfrm>
          <a:prstGeom prst="rect">
            <a:avLst/>
          </a:prstGeom>
          <a:noFill/>
          <a:ln>
            <a:noFill/>
          </a:ln>
        </p:spPr>
      </p:sp>
      <p:sp>
        <p:nvSpPr>
          <p:cNvPr id="786" name="Google Shape;786;p55"/>
          <p:cNvSpPr/>
          <p:nvPr/>
        </p:nvSpPr>
        <p:spPr>
          <a:xfrm>
            <a:off x="3779842" y="1574203"/>
            <a:ext cx="249000" cy="1572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7" name="Google Shape;787;p55"/>
          <p:cNvSpPr txBox="1"/>
          <p:nvPr>
            <p:ph idx="4" type="body"/>
          </p:nvPr>
        </p:nvSpPr>
        <p:spPr>
          <a:xfrm>
            <a:off x="3740934" y="2056080"/>
            <a:ext cx="2291100" cy="3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88" name="Google Shape;788;p55"/>
          <p:cNvSpPr/>
          <p:nvPr/>
        </p:nvSpPr>
        <p:spPr>
          <a:xfrm>
            <a:off x="6290520" y="1455813"/>
            <a:ext cx="2434200" cy="1351200"/>
          </a:xfrm>
          <a:prstGeom prst="rect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9" name="Google Shape;789;p55"/>
          <p:cNvSpPr txBox="1"/>
          <p:nvPr>
            <p:ph idx="5" type="subTitle"/>
          </p:nvPr>
        </p:nvSpPr>
        <p:spPr>
          <a:xfrm>
            <a:off x="6343228" y="1849349"/>
            <a:ext cx="2434200" cy="17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None/>
              <a:defRPr b="1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90" name="Google Shape;790;p55"/>
          <p:cNvSpPr/>
          <p:nvPr>
            <p:ph idx="6" type="pic"/>
          </p:nvPr>
        </p:nvSpPr>
        <p:spPr>
          <a:xfrm>
            <a:off x="6431941" y="1633256"/>
            <a:ext cx="149400" cy="188400"/>
          </a:xfrm>
          <a:prstGeom prst="rect">
            <a:avLst/>
          </a:prstGeom>
          <a:noFill/>
          <a:ln>
            <a:noFill/>
          </a:ln>
        </p:spPr>
      </p:sp>
      <p:sp>
        <p:nvSpPr>
          <p:cNvPr id="791" name="Google Shape;791;p55"/>
          <p:cNvSpPr/>
          <p:nvPr/>
        </p:nvSpPr>
        <p:spPr>
          <a:xfrm>
            <a:off x="6382137" y="1574203"/>
            <a:ext cx="249000" cy="1572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55"/>
          <p:cNvSpPr txBox="1"/>
          <p:nvPr>
            <p:ph idx="7" type="body"/>
          </p:nvPr>
        </p:nvSpPr>
        <p:spPr>
          <a:xfrm>
            <a:off x="6343228" y="2056080"/>
            <a:ext cx="2291100" cy="3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93" name="Google Shape;793;p55"/>
          <p:cNvSpPr/>
          <p:nvPr/>
        </p:nvSpPr>
        <p:spPr>
          <a:xfrm>
            <a:off x="3688225" y="2950588"/>
            <a:ext cx="2434200" cy="1351200"/>
          </a:xfrm>
          <a:prstGeom prst="rect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55"/>
          <p:cNvSpPr txBox="1"/>
          <p:nvPr>
            <p:ph idx="8" type="subTitle"/>
          </p:nvPr>
        </p:nvSpPr>
        <p:spPr>
          <a:xfrm>
            <a:off x="3740934" y="3344125"/>
            <a:ext cx="2434200" cy="17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None/>
              <a:defRPr b="1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95" name="Google Shape;795;p55"/>
          <p:cNvSpPr/>
          <p:nvPr>
            <p:ph idx="9" type="pic"/>
          </p:nvPr>
        </p:nvSpPr>
        <p:spPr>
          <a:xfrm>
            <a:off x="3829646" y="3128032"/>
            <a:ext cx="149400" cy="188400"/>
          </a:xfrm>
          <a:prstGeom prst="rect">
            <a:avLst/>
          </a:prstGeom>
          <a:noFill/>
          <a:ln>
            <a:noFill/>
          </a:ln>
        </p:spPr>
      </p:sp>
      <p:sp>
        <p:nvSpPr>
          <p:cNvPr id="796" name="Google Shape;796;p55"/>
          <p:cNvSpPr/>
          <p:nvPr/>
        </p:nvSpPr>
        <p:spPr>
          <a:xfrm>
            <a:off x="3779842" y="3068979"/>
            <a:ext cx="249000" cy="1572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7" name="Google Shape;797;p55"/>
          <p:cNvSpPr txBox="1"/>
          <p:nvPr>
            <p:ph idx="13" type="body"/>
          </p:nvPr>
        </p:nvSpPr>
        <p:spPr>
          <a:xfrm>
            <a:off x="3740934" y="3550855"/>
            <a:ext cx="2291100" cy="3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98" name="Google Shape;798;p55"/>
          <p:cNvSpPr/>
          <p:nvPr/>
        </p:nvSpPr>
        <p:spPr>
          <a:xfrm>
            <a:off x="6290520" y="2950588"/>
            <a:ext cx="2434200" cy="1351200"/>
          </a:xfrm>
          <a:prstGeom prst="rect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9" name="Google Shape;799;p55"/>
          <p:cNvSpPr txBox="1"/>
          <p:nvPr>
            <p:ph idx="14" type="subTitle"/>
          </p:nvPr>
        </p:nvSpPr>
        <p:spPr>
          <a:xfrm>
            <a:off x="6343228" y="3344125"/>
            <a:ext cx="2434200" cy="17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None/>
              <a:defRPr b="1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00" name="Google Shape;800;p55"/>
          <p:cNvSpPr/>
          <p:nvPr>
            <p:ph idx="15" type="pic"/>
          </p:nvPr>
        </p:nvSpPr>
        <p:spPr>
          <a:xfrm>
            <a:off x="6431941" y="3128032"/>
            <a:ext cx="149400" cy="188400"/>
          </a:xfrm>
          <a:prstGeom prst="rect">
            <a:avLst/>
          </a:prstGeom>
          <a:noFill/>
          <a:ln>
            <a:noFill/>
          </a:ln>
        </p:spPr>
      </p:sp>
      <p:sp>
        <p:nvSpPr>
          <p:cNvPr id="801" name="Google Shape;801;p55"/>
          <p:cNvSpPr/>
          <p:nvPr/>
        </p:nvSpPr>
        <p:spPr>
          <a:xfrm>
            <a:off x="6382137" y="3068979"/>
            <a:ext cx="249000" cy="1572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2" name="Google Shape;802;p55"/>
          <p:cNvSpPr txBox="1"/>
          <p:nvPr>
            <p:ph idx="16" type="body"/>
          </p:nvPr>
        </p:nvSpPr>
        <p:spPr>
          <a:xfrm>
            <a:off x="6343228" y="3550855"/>
            <a:ext cx="2291100" cy="3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03" name="Google Shape;803;p55"/>
          <p:cNvSpPr txBox="1"/>
          <p:nvPr>
            <p:ph idx="17" type="body"/>
          </p:nvPr>
        </p:nvSpPr>
        <p:spPr>
          <a:xfrm>
            <a:off x="633050" y="2056075"/>
            <a:ext cx="2375400" cy="37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3111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300"/>
              <a:buFont typeface="Roboto"/>
              <a:buChar char="●"/>
              <a:defRPr b="0" i="0" sz="13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езультаты и планы">
  <p:cSld name="TITLE_ONLY_1">
    <p:spTree>
      <p:nvGrpSpPr>
        <p:cNvPr id="804" name="Shape 8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" name="Google Shape;805;p56"/>
          <p:cNvSpPr txBox="1"/>
          <p:nvPr>
            <p:ph type="title"/>
          </p:nvPr>
        </p:nvSpPr>
        <p:spPr>
          <a:xfrm>
            <a:off x="719950" y="1543900"/>
            <a:ext cx="2664900" cy="109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835DE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06" name="Google Shape;806;p56"/>
          <p:cNvSpPr txBox="1"/>
          <p:nvPr>
            <p:ph idx="1" type="body"/>
          </p:nvPr>
        </p:nvSpPr>
        <p:spPr>
          <a:xfrm>
            <a:off x="719950" y="2298500"/>
            <a:ext cx="26649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794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800"/>
              <a:buFont typeface="Roboto"/>
              <a:buChar char="●"/>
              <a:defRPr b="0" i="0" sz="8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07" name="Google Shape;807;p5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pic>
        <p:nvPicPr>
          <p:cNvPr id="808" name="Google Shape;808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05263" cy="5144146"/>
          </a:xfrm>
          <a:prstGeom prst="rect">
            <a:avLst/>
          </a:prstGeom>
          <a:noFill/>
          <a:ln>
            <a:noFill/>
          </a:ln>
        </p:spPr>
      </p:pic>
      <p:sp>
        <p:nvSpPr>
          <p:cNvPr id="809" name="Google Shape;809;p56"/>
          <p:cNvSpPr txBox="1"/>
          <p:nvPr>
            <p:ph idx="2" type="title"/>
          </p:nvPr>
        </p:nvSpPr>
        <p:spPr>
          <a:xfrm>
            <a:off x="485050" y="325201"/>
            <a:ext cx="7823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2400"/>
              <a:buFont typeface="Roboto Light"/>
              <a:buNone/>
              <a:defRPr b="0" i="0" sz="2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/>
        </p:txBody>
      </p:sp>
      <p:sp>
        <p:nvSpPr>
          <p:cNvPr id="810" name="Google Shape;810;p56"/>
          <p:cNvSpPr/>
          <p:nvPr/>
        </p:nvSpPr>
        <p:spPr>
          <a:xfrm>
            <a:off x="5624625" y="5022950"/>
            <a:ext cx="3519300" cy="121200"/>
          </a:xfrm>
          <a:prstGeom prst="rect">
            <a:avLst/>
          </a:prstGeom>
          <a:solidFill>
            <a:srgbClr val="916F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56"/>
          <p:cNvSpPr/>
          <p:nvPr/>
        </p:nvSpPr>
        <p:spPr>
          <a:xfrm>
            <a:off x="8175000" y="4773600"/>
            <a:ext cx="969000" cy="370500"/>
          </a:xfrm>
          <a:prstGeom prst="rect">
            <a:avLst/>
          </a:prstGeom>
          <a:solidFill>
            <a:srgbClr val="835D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56"/>
          <p:cNvSpPr txBox="1"/>
          <p:nvPr>
            <p:ph idx="3" type="title"/>
          </p:nvPr>
        </p:nvSpPr>
        <p:spPr>
          <a:xfrm>
            <a:off x="715325" y="3005025"/>
            <a:ext cx="2664900" cy="109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835DE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13" name="Google Shape;813;p56"/>
          <p:cNvSpPr txBox="1"/>
          <p:nvPr>
            <p:ph idx="4" type="body"/>
          </p:nvPr>
        </p:nvSpPr>
        <p:spPr>
          <a:xfrm>
            <a:off x="715325" y="3759625"/>
            <a:ext cx="26649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794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800"/>
              <a:buFont typeface="Roboto"/>
              <a:buChar char="●"/>
              <a:defRPr b="0" i="0" sz="8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14" name="Google Shape;814;p56"/>
          <p:cNvSpPr txBox="1"/>
          <p:nvPr>
            <p:ph idx="5" type="body"/>
          </p:nvPr>
        </p:nvSpPr>
        <p:spPr>
          <a:xfrm>
            <a:off x="719950" y="4478300"/>
            <a:ext cx="2514900" cy="49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2794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800"/>
              <a:buFont typeface="Roboto"/>
              <a:buChar char="●"/>
              <a:defRPr b="0" i="0" sz="800" u="none" cap="none" strike="noStrike">
                <a:solidFill>
                  <a:srgbClr val="CCCCCC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794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800"/>
              <a:buFont typeface="Roboto"/>
              <a:buChar char="○"/>
              <a:defRPr b="0" i="0" sz="800" u="none" cap="none" strike="noStrike">
                <a:solidFill>
                  <a:srgbClr val="CCCCCC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794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800"/>
              <a:buFont typeface="Roboto"/>
              <a:buChar char="■"/>
              <a:defRPr b="0" i="0" sz="800" u="none" cap="none" strike="noStrike">
                <a:solidFill>
                  <a:srgbClr val="CCCCCC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794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800"/>
              <a:buFont typeface="Roboto"/>
              <a:buChar char="●"/>
              <a:defRPr b="0" i="0" sz="800" u="none" cap="none" strike="noStrike">
                <a:solidFill>
                  <a:srgbClr val="CCCCCC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794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800"/>
              <a:buFont typeface="Roboto"/>
              <a:buChar char="○"/>
              <a:defRPr b="0" i="0" sz="800" u="none" cap="none" strike="noStrike">
                <a:solidFill>
                  <a:srgbClr val="CCCCCC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794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800"/>
              <a:buFont typeface="Roboto"/>
              <a:buChar char="■"/>
              <a:defRPr b="0" i="0" sz="800" u="none" cap="none" strike="noStrike">
                <a:solidFill>
                  <a:srgbClr val="CCCCCC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794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800"/>
              <a:buFont typeface="Roboto"/>
              <a:buChar char="●"/>
              <a:defRPr b="0" i="0" sz="800" u="none" cap="none" strike="noStrike">
                <a:solidFill>
                  <a:srgbClr val="CCCCCC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794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800"/>
              <a:buFont typeface="Roboto"/>
              <a:buChar char="○"/>
              <a:defRPr b="0" i="0" sz="800" u="none" cap="none" strike="noStrike">
                <a:solidFill>
                  <a:srgbClr val="CCCCCC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794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800"/>
              <a:buFont typeface="Roboto"/>
              <a:buChar char="■"/>
              <a:defRPr b="0" i="0" sz="800" u="none" cap="none" strike="noStrike">
                <a:solidFill>
                  <a:srgbClr val="CCCCCC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15" name="Google Shape;815;p56"/>
          <p:cNvSpPr/>
          <p:nvPr/>
        </p:nvSpPr>
        <p:spPr>
          <a:xfrm>
            <a:off x="4771875" y="1734963"/>
            <a:ext cx="576000" cy="5760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56"/>
          <p:cNvSpPr/>
          <p:nvPr/>
        </p:nvSpPr>
        <p:spPr>
          <a:xfrm>
            <a:off x="4771875" y="3257075"/>
            <a:ext cx="576000" cy="5760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7" name="Google Shape;817;p56"/>
          <p:cNvSpPr txBox="1"/>
          <p:nvPr>
            <p:ph idx="6" type="body"/>
          </p:nvPr>
        </p:nvSpPr>
        <p:spPr>
          <a:xfrm>
            <a:off x="5481825" y="1650438"/>
            <a:ext cx="3139200" cy="8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18" name="Google Shape;818;p56"/>
          <p:cNvSpPr/>
          <p:nvPr>
            <p:ph idx="7" type="pic"/>
          </p:nvPr>
        </p:nvSpPr>
        <p:spPr>
          <a:xfrm>
            <a:off x="4879875" y="1851288"/>
            <a:ext cx="360000" cy="360000"/>
          </a:xfrm>
          <a:prstGeom prst="rect">
            <a:avLst/>
          </a:prstGeom>
          <a:noFill/>
          <a:ln>
            <a:noFill/>
          </a:ln>
        </p:spPr>
      </p:sp>
      <p:cxnSp>
        <p:nvCxnSpPr>
          <p:cNvPr id="819" name="Google Shape;819;p56"/>
          <p:cNvCxnSpPr/>
          <p:nvPr/>
        </p:nvCxnSpPr>
        <p:spPr>
          <a:xfrm>
            <a:off x="4680000" y="1726638"/>
            <a:ext cx="0" cy="581100"/>
          </a:xfrm>
          <a:prstGeom prst="straightConnector1">
            <a:avLst/>
          </a:prstGeom>
          <a:noFill/>
          <a:ln cap="flat" cmpd="sng" w="9525">
            <a:solidFill>
              <a:srgbClr val="835DE9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20" name="Google Shape;820;p56"/>
          <p:cNvSpPr txBox="1"/>
          <p:nvPr>
            <p:ph idx="8" type="body"/>
          </p:nvPr>
        </p:nvSpPr>
        <p:spPr>
          <a:xfrm>
            <a:off x="5481825" y="3180869"/>
            <a:ext cx="3139200" cy="8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32405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21" name="Google Shape;821;p56"/>
          <p:cNvSpPr/>
          <p:nvPr>
            <p:ph idx="9" type="pic"/>
          </p:nvPr>
        </p:nvSpPr>
        <p:spPr>
          <a:xfrm>
            <a:off x="4879875" y="3372937"/>
            <a:ext cx="360000" cy="360000"/>
          </a:xfrm>
          <a:prstGeom prst="rect">
            <a:avLst/>
          </a:prstGeom>
          <a:noFill/>
          <a:ln>
            <a:noFill/>
          </a:ln>
        </p:spPr>
      </p:sp>
      <p:cxnSp>
        <p:nvCxnSpPr>
          <p:cNvPr id="822" name="Google Shape;822;p56"/>
          <p:cNvCxnSpPr/>
          <p:nvPr/>
        </p:nvCxnSpPr>
        <p:spPr>
          <a:xfrm>
            <a:off x="4680000" y="3257062"/>
            <a:ext cx="0" cy="577800"/>
          </a:xfrm>
          <a:prstGeom prst="straightConnector1">
            <a:avLst/>
          </a:prstGeom>
          <a:noFill/>
          <a:ln cap="flat" cmpd="sng" w="9525">
            <a:solidFill>
              <a:srgbClr val="835DE9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означение проблем_2">
  <p:cSld name="TITLE_ONLY_1_1">
    <p:spTree>
      <p:nvGrpSpPr>
        <p:cNvPr id="823" name="Shape 8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" name="Google Shape;824;p57"/>
          <p:cNvSpPr/>
          <p:nvPr/>
        </p:nvSpPr>
        <p:spPr>
          <a:xfrm>
            <a:off x="4902975" y="1513449"/>
            <a:ext cx="4241100" cy="36306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5" name="Google Shape;825;p57"/>
          <p:cNvSpPr txBox="1"/>
          <p:nvPr>
            <p:ph type="title"/>
          </p:nvPr>
        </p:nvSpPr>
        <p:spPr>
          <a:xfrm>
            <a:off x="5549575" y="2108900"/>
            <a:ext cx="2664900" cy="109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35DE9"/>
              </a:buClr>
              <a:buSzPts val="10000"/>
              <a:buFont typeface="Roboto Medium"/>
              <a:buNone/>
              <a:defRPr b="0" i="0" sz="10000" u="none" cap="none" strike="noStrike">
                <a:solidFill>
                  <a:srgbClr val="835DE9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Roboto"/>
              <a:buNone/>
              <a:defRPr b="1" i="0" sz="4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26" name="Google Shape;826;p57"/>
          <p:cNvSpPr txBox="1"/>
          <p:nvPr>
            <p:ph idx="1" type="body"/>
          </p:nvPr>
        </p:nvSpPr>
        <p:spPr>
          <a:xfrm>
            <a:off x="5549575" y="3504450"/>
            <a:ext cx="26649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3429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800"/>
              <a:buFont typeface="Roboto"/>
              <a:buChar char="●"/>
              <a:defRPr b="0" i="0" sz="1800" u="none" cap="none" strike="noStrike">
                <a:solidFill>
                  <a:srgbClr val="2F354D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2F354D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2F354D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2F354D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2F354D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2F354D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2F354D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2F354D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54D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2F354D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827" name="Google Shape;827;p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05263" cy="5144146"/>
          </a:xfrm>
          <a:prstGeom prst="rect">
            <a:avLst/>
          </a:prstGeom>
          <a:noFill/>
          <a:ln>
            <a:noFill/>
          </a:ln>
        </p:spPr>
      </p:pic>
      <p:sp>
        <p:nvSpPr>
          <p:cNvPr id="828" name="Google Shape;828;p57"/>
          <p:cNvSpPr txBox="1"/>
          <p:nvPr>
            <p:ph idx="2" type="title"/>
          </p:nvPr>
        </p:nvSpPr>
        <p:spPr>
          <a:xfrm>
            <a:off x="485050" y="325201"/>
            <a:ext cx="7823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2400"/>
              <a:buFont typeface="Roboto Light"/>
              <a:buNone/>
              <a:defRPr b="0" i="0" sz="2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/>
        </p:txBody>
      </p:sp>
      <p:sp>
        <p:nvSpPr>
          <p:cNvPr id="829" name="Google Shape;829;p57"/>
          <p:cNvSpPr/>
          <p:nvPr/>
        </p:nvSpPr>
        <p:spPr>
          <a:xfrm>
            <a:off x="5624625" y="5022950"/>
            <a:ext cx="3519300" cy="121200"/>
          </a:xfrm>
          <a:prstGeom prst="rect">
            <a:avLst/>
          </a:prstGeom>
          <a:solidFill>
            <a:srgbClr val="916F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57"/>
          <p:cNvSpPr txBox="1"/>
          <p:nvPr>
            <p:ph idx="3" type="body"/>
          </p:nvPr>
        </p:nvSpPr>
        <p:spPr>
          <a:xfrm>
            <a:off x="485050" y="1687950"/>
            <a:ext cx="3859500" cy="19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indent="-3175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Char char="●"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831" name="Google Shape;831;p57"/>
          <p:cNvCxnSpPr/>
          <p:nvPr/>
        </p:nvCxnSpPr>
        <p:spPr>
          <a:xfrm>
            <a:off x="573550" y="1520849"/>
            <a:ext cx="3811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32" name="Google Shape;832;p57"/>
          <p:cNvSpPr/>
          <p:nvPr/>
        </p:nvSpPr>
        <p:spPr>
          <a:xfrm>
            <a:off x="8175000" y="4773600"/>
            <a:ext cx="969000" cy="370500"/>
          </a:xfrm>
          <a:prstGeom prst="rect">
            <a:avLst/>
          </a:prstGeom>
          <a:solidFill>
            <a:srgbClr val="835D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Этапы">
  <p:cSld name="CUSTOM_2">
    <p:spTree>
      <p:nvGrpSpPr>
        <p:cNvPr id="833" name="Shape 8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4" name="Google Shape;834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flipH="1">
            <a:off x="1430258" y="2732072"/>
            <a:ext cx="74600" cy="991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35" name="Google Shape;835;p5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>
            <a:off x="3104558" y="2129803"/>
            <a:ext cx="74600" cy="996443"/>
          </a:xfrm>
          <a:prstGeom prst="rect">
            <a:avLst/>
          </a:prstGeom>
          <a:noFill/>
          <a:ln>
            <a:noFill/>
          </a:ln>
        </p:spPr>
      </p:pic>
      <p:pic>
        <p:nvPicPr>
          <p:cNvPr id="836" name="Google Shape;836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677583" y="2732009"/>
            <a:ext cx="74600" cy="991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7" name="Google Shape;837;p5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54008" y="2098229"/>
            <a:ext cx="74600" cy="996443"/>
          </a:xfrm>
          <a:prstGeom prst="rect">
            <a:avLst/>
          </a:prstGeom>
          <a:noFill/>
          <a:ln>
            <a:noFill/>
          </a:ln>
        </p:spPr>
      </p:pic>
      <p:pic>
        <p:nvPicPr>
          <p:cNvPr id="838" name="Google Shape;838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4908" y="2732047"/>
            <a:ext cx="74600" cy="99111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39" name="Google Shape;839;p58"/>
          <p:cNvCxnSpPr/>
          <p:nvPr/>
        </p:nvCxnSpPr>
        <p:spPr>
          <a:xfrm>
            <a:off x="2220411" y="1524818"/>
            <a:ext cx="0" cy="432000"/>
          </a:xfrm>
          <a:prstGeom prst="straightConnector1">
            <a:avLst/>
          </a:prstGeom>
          <a:noFill/>
          <a:ln cap="sq" cmpd="sng" w="41275">
            <a:solidFill>
              <a:srgbClr val="A87BF3">
                <a:alpha val="23530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840" name="Google Shape;840;p58"/>
          <p:cNvCxnSpPr/>
          <p:nvPr/>
        </p:nvCxnSpPr>
        <p:spPr>
          <a:xfrm>
            <a:off x="5543474" y="1524818"/>
            <a:ext cx="0" cy="432000"/>
          </a:xfrm>
          <a:prstGeom prst="straightConnector1">
            <a:avLst/>
          </a:prstGeom>
          <a:noFill/>
          <a:ln cap="sq" cmpd="sng" w="41275">
            <a:solidFill>
              <a:srgbClr val="A87BF3">
                <a:alpha val="23530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841" name="Google Shape;841;p58"/>
          <p:cNvCxnSpPr/>
          <p:nvPr/>
        </p:nvCxnSpPr>
        <p:spPr>
          <a:xfrm>
            <a:off x="692694" y="3911179"/>
            <a:ext cx="0" cy="432000"/>
          </a:xfrm>
          <a:prstGeom prst="straightConnector1">
            <a:avLst/>
          </a:prstGeom>
          <a:noFill/>
          <a:ln cap="sq" cmpd="sng" w="41275">
            <a:solidFill>
              <a:srgbClr val="A87BF3">
                <a:alpha val="23530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842" name="Google Shape;842;p58"/>
          <p:cNvCxnSpPr/>
          <p:nvPr/>
        </p:nvCxnSpPr>
        <p:spPr>
          <a:xfrm>
            <a:off x="3848490" y="3911179"/>
            <a:ext cx="0" cy="432000"/>
          </a:xfrm>
          <a:prstGeom prst="straightConnector1">
            <a:avLst/>
          </a:prstGeom>
          <a:noFill/>
          <a:ln cap="sq" cmpd="sng" w="41275">
            <a:solidFill>
              <a:srgbClr val="A87BF3">
                <a:alpha val="23530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843" name="Google Shape;843;p58"/>
          <p:cNvCxnSpPr/>
          <p:nvPr/>
        </p:nvCxnSpPr>
        <p:spPr>
          <a:xfrm>
            <a:off x="6814714" y="3911179"/>
            <a:ext cx="0" cy="432000"/>
          </a:xfrm>
          <a:prstGeom prst="straightConnector1">
            <a:avLst/>
          </a:prstGeom>
          <a:noFill/>
          <a:ln cap="sq" cmpd="sng" w="41275">
            <a:solidFill>
              <a:srgbClr val="A87BF3">
                <a:alpha val="23530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44" name="Google Shape;844;p58"/>
          <p:cNvSpPr txBox="1"/>
          <p:nvPr>
            <p:ph idx="1" type="body"/>
          </p:nvPr>
        </p:nvSpPr>
        <p:spPr>
          <a:xfrm>
            <a:off x="2266675" y="1416275"/>
            <a:ext cx="1999200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21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Roboto Light"/>
              <a:buChar char="●"/>
              <a:defRPr b="0" i="0" sz="10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45" name="Google Shape;845;p58"/>
          <p:cNvSpPr txBox="1"/>
          <p:nvPr>
            <p:ph idx="2" type="body"/>
          </p:nvPr>
        </p:nvSpPr>
        <p:spPr>
          <a:xfrm>
            <a:off x="5587750" y="1416275"/>
            <a:ext cx="1999200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21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Roboto Light"/>
              <a:buChar char="●"/>
              <a:defRPr b="0" i="0" sz="10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46" name="Google Shape;846;p58"/>
          <p:cNvSpPr txBox="1"/>
          <p:nvPr>
            <p:ph idx="3" type="body"/>
          </p:nvPr>
        </p:nvSpPr>
        <p:spPr>
          <a:xfrm>
            <a:off x="731025" y="3800225"/>
            <a:ext cx="1999200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21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Roboto Light"/>
              <a:buChar char="●"/>
              <a:defRPr b="0" i="0" sz="10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47" name="Google Shape;847;p58"/>
          <p:cNvSpPr txBox="1"/>
          <p:nvPr>
            <p:ph idx="4" type="body"/>
          </p:nvPr>
        </p:nvSpPr>
        <p:spPr>
          <a:xfrm>
            <a:off x="3885575" y="3800225"/>
            <a:ext cx="1999200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21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Roboto Light"/>
              <a:buChar char="●"/>
              <a:defRPr b="0" i="0" sz="10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48" name="Google Shape;848;p58"/>
          <p:cNvSpPr txBox="1"/>
          <p:nvPr>
            <p:ph idx="5" type="body"/>
          </p:nvPr>
        </p:nvSpPr>
        <p:spPr>
          <a:xfrm>
            <a:off x="6864375" y="3800225"/>
            <a:ext cx="1999200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21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Roboto Light"/>
              <a:buChar char="●"/>
              <a:defRPr b="0" i="0" sz="10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indent="-3175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49" name="Google Shape;849;p58"/>
          <p:cNvSpPr/>
          <p:nvPr/>
        </p:nvSpPr>
        <p:spPr>
          <a:xfrm>
            <a:off x="1110100" y="2414475"/>
            <a:ext cx="740100" cy="3177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0" name="Google Shape;850;p58"/>
          <p:cNvSpPr txBox="1"/>
          <p:nvPr/>
        </p:nvSpPr>
        <p:spPr>
          <a:xfrm>
            <a:off x="1249000" y="2040788"/>
            <a:ext cx="6012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0" i="0" lang="ru" sz="38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rPr>
              <a:t>1</a:t>
            </a:r>
            <a:endParaRPr b="0" i="0" sz="3800" u="none" cap="none" strike="noStrike">
              <a:solidFill>
                <a:srgbClr val="324059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851" name="Google Shape;851;p58"/>
          <p:cNvSpPr/>
          <p:nvPr/>
        </p:nvSpPr>
        <p:spPr>
          <a:xfrm>
            <a:off x="2771800" y="2988025"/>
            <a:ext cx="740100" cy="3177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2" name="Google Shape;852;p58"/>
          <p:cNvSpPr txBox="1"/>
          <p:nvPr/>
        </p:nvSpPr>
        <p:spPr>
          <a:xfrm>
            <a:off x="2910700" y="2614338"/>
            <a:ext cx="6012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0" i="0" lang="ru" sz="38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rPr>
              <a:t>2</a:t>
            </a:r>
            <a:endParaRPr b="0" i="0" sz="3800" u="none" cap="none" strike="noStrike">
              <a:solidFill>
                <a:srgbClr val="324059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853" name="Google Shape;853;p58"/>
          <p:cNvSpPr/>
          <p:nvPr/>
        </p:nvSpPr>
        <p:spPr>
          <a:xfrm>
            <a:off x="4320325" y="2414463"/>
            <a:ext cx="740100" cy="3177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58"/>
          <p:cNvSpPr txBox="1"/>
          <p:nvPr/>
        </p:nvSpPr>
        <p:spPr>
          <a:xfrm>
            <a:off x="4465975" y="2040788"/>
            <a:ext cx="6012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0" i="0" lang="ru" sz="38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rPr>
              <a:t>3</a:t>
            </a:r>
            <a:endParaRPr b="0" i="0" sz="3800" u="none" cap="none" strike="noStrike">
              <a:solidFill>
                <a:srgbClr val="324059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855" name="Google Shape;855;p58"/>
          <p:cNvSpPr/>
          <p:nvPr/>
        </p:nvSpPr>
        <p:spPr>
          <a:xfrm>
            <a:off x="6021250" y="2988025"/>
            <a:ext cx="740100" cy="3177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6" name="Google Shape;856;p58"/>
          <p:cNvSpPr txBox="1"/>
          <p:nvPr/>
        </p:nvSpPr>
        <p:spPr>
          <a:xfrm>
            <a:off x="6160150" y="2614338"/>
            <a:ext cx="6012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0" i="0" lang="ru" sz="38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rPr>
              <a:t>4</a:t>
            </a:r>
            <a:endParaRPr b="0" i="0" sz="3800" u="none" cap="none" strike="noStrike">
              <a:solidFill>
                <a:srgbClr val="324059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857" name="Google Shape;857;p58"/>
          <p:cNvSpPr/>
          <p:nvPr/>
        </p:nvSpPr>
        <p:spPr>
          <a:xfrm>
            <a:off x="7569775" y="2414463"/>
            <a:ext cx="740100" cy="3177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8" name="Google Shape;858;p58"/>
          <p:cNvSpPr txBox="1"/>
          <p:nvPr/>
        </p:nvSpPr>
        <p:spPr>
          <a:xfrm>
            <a:off x="7715424" y="2040788"/>
            <a:ext cx="6012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0" i="0" lang="ru" sz="38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rPr>
              <a:t>5</a:t>
            </a:r>
            <a:endParaRPr b="0" i="0" sz="3800" u="none" cap="none" strike="noStrike">
              <a:solidFill>
                <a:srgbClr val="324059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859" name="Google Shape;859;p58"/>
          <p:cNvSpPr txBox="1"/>
          <p:nvPr>
            <p:ph type="title"/>
          </p:nvPr>
        </p:nvSpPr>
        <p:spPr>
          <a:xfrm>
            <a:off x="485050" y="325200"/>
            <a:ext cx="8144400" cy="57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2400"/>
              <a:buFont typeface="Roboto Light"/>
              <a:buNone/>
              <a:defRPr b="0" i="0" sz="2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lvl="2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lvl="3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lvl="4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lvl="5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lvl="6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lvl="7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lvl="8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Масштабируемая платформа 1">
  <p:cSld name="CAPTION_ONLY_1">
    <p:spTree>
      <p:nvGrpSpPr>
        <p:cNvPr id="860" name="Shape 8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1" name="Google Shape;861;p59"/>
          <p:cNvSpPr txBox="1"/>
          <p:nvPr>
            <p:ph idx="1" type="body"/>
          </p:nvPr>
        </p:nvSpPr>
        <p:spPr>
          <a:xfrm>
            <a:off x="7092975" y="1459900"/>
            <a:ext cx="1555500" cy="23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8575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900"/>
              <a:buFont typeface="Roboto"/>
              <a:buChar char="●"/>
              <a:defRPr b="1" i="0" sz="900" u="none" cap="none" strike="noStrike">
                <a:solidFill>
                  <a:srgbClr val="944A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900"/>
              <a:buFont typeface="Roboto"/>
              <a:buChar char="○"/>
              <a:defRPr b="1" i="0" sz="900" u="none" cap="none" strike="noStrike">
                <a:solidFill>
                  <a:srgbClr val="944A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900"/>
              <a:buFont typeface="Roboto"/>
              <a:buChar char="■"/>
              <a:defRPr b="1" i="0" sz="900" u="none" cap="none" strike="noStrike">
                <a:solidFill>
                  <a:srgbClr val="944A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900"/>
              <a:buFont typeface="Roboto"/>
              <a:buChar char="●"/>
              <a:defRPr b="1" i="0" sz="900" u="none" cap="none" strike="noStrike">
                <a:solidFill>
                  <a:srgbClr val="944A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900"/>
              <a:buFont typeface="Roboto"/>
              <a:buChar char="○"/>
              <a:defRPr b="1" i="0" sz="900" u="none" cap="none" strike="noStrike">
                <a:solidFill>
                  <a:srgbClr val="944AFF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900"/>
              <a:buFont typeface="Roboto"/>
              <a:buChar char="■"/>
              <a:defRPr b="1" i="0" sz="900" u="none" cap="none" strike="noStrike">
                <a:solidFill>
                  <a:srgbClr val="944AFF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900"/>
              <a:buFont typeface="Roboto"/>
              <a:buChar char="●"/>
              <a:defRPr b="1" i="0" sz="900" u="none" cap="none" strike="noStrike">
                <a:solidFill>
                  <a:srgbClr val="944AFF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900"/>
              <a:buFont typeface="Roboto"/>
              <a:buChar char="○"/>
              <a:defRPr b="1" i="0" sz="900" u="none" cap="none" strike="noStrike">
                <a:solidFill>
                  <a:srgbClr val="944AFF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900"/>
              <a:buFont typeface="Roboto"/>
              <a:buChar char="■"/>
              <a:defRPr b="1" i="0" sz="900" u="none" cap="none" strike="noStrike">
                <a:solidFill>
                  <a:srgbClr val="944AFF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62" name="Google Shape;862;p59"/>
          <p:cNvSpPr txBox="1"/>
          <p:nvPr>
            <p:ph idx="2" type="body"/>
          </p:nvPr>
        </p:nvSpPr>
        <p:spPr>
          <a:xfrm rot="-5400000">
            <a:off x="-191450" y="2241675"/>
            <a:ext cx="2365200" cy="8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63" name="Google Shape;863;p59"/>
          <p:cNvSpPr txBox="1"/>
          <p:nvPr>
            <p:ph idx="3" type="body"/>
          </p:nvPr>
        </p:nvSpPr>
        <p:spPr>
          <a:xfrm>
            <a:off x="841125" y="4105650"/>
            <a:ext cx="7595100" cy="30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048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1200"/>
              <a:buFont typeface="Roboto"/>
              <a:buChar char="●"/>
              <a:defRPr b="1" i="0" sz="1200" u="none" cap="none" strike="noStrike">
                <a:solidFill>
                  <a:srgbClr val="944A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048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1200"/>
              <a:buFont typeface="Roboto"/>
              <a:buChar char="○"/>
              <a:defRPr b="1" i="0" sz="1200" u="none" cap="none" strike="noStrike">
                <a:solidFill>
                  <a:srgbClr val="944A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048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1200"/>
              <a:buFont typeface="Roboto"/>
              <a:buChar char="■"/>
              <a:defRPr b="1" i="0" sz="1200" u="none" cap="none" strike="noStrike">
                <a:solidFill>
                  <a:srgbClr val="944A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0480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1200"/>
              <a:buFont typeface="Roboto"/>
              <a:buChar char="●"/>
              <a:defRPr b="1" i="0" sz="1200" u="none" cap="none" strike="noStrike">
                <a:solidFill>
                  <a:srgbClr val="944A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0480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1200"/>
              <a:buFont typeface="Roboto"/>
              <a:buChar char="○"/>
              <a:defRPr b="1" i="0" sz="1200" u="none" cap="none" strike="noStrike">
                <a:solidFill>
                  <a:srgbClr val="944AFF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0480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1200"/>
              <a:buFont typeface="Roboto"/>
              <a:buChar char="■"/>
              <a:defRPr b="1" i="0" sz="1200" u="none" cap="none" strike="noStrike">
                <a:solidFill>
                  <a:srgbClr val="944AFF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0480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1200"/>
              <a:buFont typeface="Roboto"/>
              <a:buChar char="●"/>
              <a:defRPr b="1" i="0" sz="1200" u="none" cap="none" strike="noStrike">
                <a:solidFill>
                  <a:srgbClr val="944AFF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0480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1200"/>
              <a:buFont typeface="Roboto"/>
              <a:buChar char="○"/>
              <a:defRPr b="1" i="0" sz="1200" u="none" cap="none" strike="noStrike">
                <a:solidFill>
                  <a:srgbClr val="944AFF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0480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4AFF"/>
              </a:buClr>
              <a:buSzPts val="1200"/>
              <a:buFont typeface="Roboto"/>
              <a:buChar char="■"/>
              <a:defRPr b="1" i="0" sz="1200" u="none" cap="none" strike="noStrike">
                <a:solidFill>
                  <a:srgbClr val="944AFF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64" name="Google Shape;864;p5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sp>
        <p:nvSpPr>
          <p:cNvPr id="865" name="Google Shape;865;p59"/>
          <p:cNvSpPr txBox="1"/>
          <p:nvPr>
            <p:ph type="title"/>
          </p:nvPr>
        </p:nvSpPr>
        <p:spPr>
          <a:xfrm>
            <a:off x="485050" y="325201"/>
            <a:ext cx="7823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Roboto Light"/>
              <a:buNone/>
              <a:defRPr b="0" i="0" sz="2400" u="none" cap="none" strike="noStrike">
                <a:solidFill>
                  <a:schemeClr val="dk2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/>
        </p:txBody>
      </p:sp>
      <p:pic>
        <p:nvPicPr>
          <p:cNvPr id="866" name="Google Shape;866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05263" cy="5144146"/>
          </a:xfrm>
          <a:prstGeom prst="rect">
            <a:avLst/>
          </a:prstGeom>
          <a:noFill/>
          <a:ln>
            <a:noFill/>
          </a:ln>
        </p:spPr>
      </p:pic>
      <p:sp>
        <p:nvSpPr>
          <p:cNvPr id="867" name="Google Shape;867;p59"/>
          <p:cNvSpPr/>
          <p:nvPr/>
        </p:nvSpPr>
        <p:spPr>
          <a:xfrm>
            <a:off x="5624625" y="5022950"/>
            <a:ext cx="3519300" cy="121200"/>
          </a:xfrm>
          <a:prstGeom prst="rect">
            <a:avLst/>
          </a:prstGeom>
          <a:solidFill>
            <a:srgbClr val="916F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8" name="Google Shape;868;p59"/>
          <p:cNvSpPr/>
          <p:nvPr/>
        </p:nvSpPr>
        <p:spPr>
          <a:xfrm>
            <a:off x="8175000" y="4773600"/>
            <a:ext cx="969000" cy="370500"/>
          </a:xfrm>
          <a:prstGeom prst="rect">
            <a:avLst/>
          </a:prstGeom>
          <a:solidFill>
            <a:srgbClr val="835D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 карточки без заголовков 1">
  <p:cSld name="BIG_NUMBER_1">
    <p:spTree>
      <p:nvGrpSpPr>
        <p:cNvPr id="869" name="Shape 8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" name="Google Shape;870;p6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sp>
        <p:nvSpPr>
          <p:cNvPr id="871" name="Google Shape;871;p60"/>
          <p:cNvSpPr/>
          <p:nvPr/>
        </p:nvSpPr>
        <p:spPr>
          <a:xfrm>
            <a:off x="4771875" y="2053650"/>
            <a:ext cx="576000" cy="5760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2" name="Google Shape;872;p60"/>
          <p:cNvSpPr/>
          <p:nvPr/>
        </p:nvSpPr>
        <p:spPr>
          <a:xfrm>
            <a:off x="4771875" y="3028475"/>
            <a:ext cx="576000" cy="5760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3" name="Google Shape;873;p60"/>
          <p:cNvSpPr txBox="1"/>
          <p:nvPr>
            <p:ph idx="1" type="body"/>
          </p:nvPr>
        </p:nvSpPr>
        <p:spPr>
          <a:xfrm>
            <a:off x="5481825" y="2045325"/>
            <a:ext cx="2520000" cy="8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74" name="Google Shape;874;p60"/>
          <p:cNvSpPr/>
          <p:nvPr>
            <p:ph idx="2" type="pic"/>
          </p:nvPr>
        </p:nvSpPr>
        <p:spPr>
          <a:xfrm>
            <a:off x="4879875" y="2169975"/>
            <a:ext cx="360000" cy="360000"/>
          </a:xfrm>
          <a:prstGeom prst="rect">
            <a:avLst/>
          </a:prstGeom>
          <a:noFill/>
          <a:ln>
            <a:noFill/>
          </a:ln>
        </p:spPr>
      </p:sp>
      <p:cxnSp>
        <p:nvCxnSpPr>
          <p:cNvPr id="875" name="Google Shape;875;p60"/>
          <p:cNvCxnSpPr/>
          <p:nvPr/>
        </p:nvCxnSpPr>
        <p:spPr>
          <a:xfrm>
            <a:off x="4680000" y="2045325"/>
            <a:ext cx="0" cy="581100"/>
          </a:xfrm>
          <a:prstGeom prst="straightConnector1">
            <a:avLst/>
          </a:prstGeom>
          <a:noFill/>
          <a:ln cap="flat" cmpd="sng" w="9525">
            <a:solidFill>
              <a:srgbClr val="835DE9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76" name="Google Shape;876;p60"/>
          <p:cNvSpPr txBox="1"/>
          <p:nvPr>
            <p:ph idx="3" type="body"/>
          </p:nvPr>
        </p:nvSpPr>
        <p:spPr>
          <a:xfrm>
            <a:off x="5481825" y="3028463"/>
            <a:ext cx="2520000" cy="8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77" name="Google Shape;877;p60"/>
          <p:cNvSpPr/>
          <p:nvPr>
            <p:ph idx="4" type="pic"/>
          </p:nvPr>
        </p:nvSpPr>
        <p:spPr>
          <a:xfrm>
            <a:off x="4879875" y="3144338"/>
            <a:ext cx="360000" cy="360000"/>
          </a:xfrm>
          <a:prstGeom prst="rect">
            <a:avLst/>
          </a:prstGeom>
          <a:noFill/>
          <a:ln>
            <a:noFill/>
          </a:ln>
        </p:spPr>
      </p:sp>
      <p:cxnSp>
        <p:nvCxnSpPr>
          <p:cNvPr id="878" name="Google Shape;878;p60"/>
          <p:cNvCxnSpPr/>
          <p:nvPr/>
        </p:nvCxnSpPr>
        <p:spPr>
          <a:xfrm>
            <a:off x="4680000" y="3028463"/>
            <a:ext cx="0" cy="577800"/>
          </a:xfrm>
          <a:prstGeom prst="straightConnector1">
            <a:avLst/>
          </a:prstGeom>
          <a:noFill/>
          <a:ln cap="flat" cmpd="sng" w="9525">
            <a:solidFill>
              <a:srgbClr val="835DE9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79" name="Google Shape;879;p60"/>
          <p:cNvSpPr/>
          <p:nvPr/>
        </p:nvSpPr>
        <p:spPr>
          <a:xfrm>
            <a:off x="696225" y="2061974"/>
            <a:ext cx="576000" cy="5760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0" name="Google Shape;880;p60"/>
          <p:cNvSpPr/>
          <p:nvPr/>
        </p:nvSpPr>
        <p:spPr>
          <a:xfrm>
            <a:off x="696225" y="3036800"/>
            <a:ext cx="576000" cy="576000"/>
          </a:xfrm>
          <a:prstGeom prst="rect">
            <a:avLst/>
          </a:prstGeom>
          <a:solidFill>
            <a:srgbClr val="EEDBFD">
              <a:alpha val="474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1" name="Google Shape;881;p60"/>
          <p:cNvSpPr txBox="1"/>
          <p:nvPr>
            <p:ph idx="5" type="body"/>
          </p:nvPr>
        </p:nvSpPr>
        <p:spPr>
          <a:xfrm>
            <a:off x="1406175" y="2053650"/>
            <a:ext cx="2520000" cy="8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82" name="Google Shape;882;p60"/>
          <p:cNvSpPr/>
          <p:nvPr>
            <p:ph idx="6" type="pic"/>
          </p:nvPr>
        </p:nvSpPr>
        <p:spPr>
          <a:xfrm>
            <a:off x="804225" y="2169975"/>
            <a:ext cx="360000" cy="360000"/>
          </a:xfrm>
          <a:prstGeom prst="rect">
            <a:avLst/>
          </a:prstGeom>
          <a:noFill/>
          <a:ln>
            <a:noFill/>
          </a:ln>
        </p:spPr>
      </p:sp>
      <p:cxnSp>
        <p:nvCxnSpPr>
          <p:cNvPr id="883" name="Google Shape;883;p60"/>
          <p:cNvCxnSpPr/>
          <p:nvPr/>
        </p:nvCxnSpPr>
        <p:spPr>
          <a:xfrm>
            <a:off x="604350" y="2053650"/>
            <a:ext cx="0" cy="587400"/>
          </a:xfrm>
          <a:prstGeom prst="straightConnector1">
            <a:avLst/>
          </a:prstGeom>
          <a:noFill/>
          <a:ln cap="flat" cmpd="sng" w="9525">
            <a:solidFill>
              <a:srgbClr val="835DE9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84" name="Google Shape;884;p60"/>
          <p:cNvSpPr txBox="1"/>
          <p:nvPr>
            <p:ph idx="7" type="body"/>
          </p:nvPr>
        </p:nvSpPr>
        <p:spPr>
          <a:xfrm>
            <a:off x="1406175" y="3036788"/>
            <a:ext cx="2520000" cy="8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857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8575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8575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85750" lvl="3" marL="1828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85750" lvl="4" marL="22860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85750" lvl="5" marL="2743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85750" lvl="6" marL="3200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●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85750" lvl="7" marL="3657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○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85750" lvl="8" marL="41148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900"/>
              <a:buFont typeface="Roboto"/>
              <a:buChar char="■"/>
              <a:defRPr b="0" i="0" sz="900" u="none" cap="none" strike="noStrike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85" name="Google Shape;885;p60"/>
          <p:cNvSpPr/>
          <p:nvPr>
            <p:ph idx="8" type="pic"/>
          </p:nvPr>
        </p:nvSpPr>
        <p:spPr>
          <a:xfrm>
            <a:off x="804225" y="3144788"/>
            <a:ext cx="360000" cy="360000"/>
          </a:xfrm>
          <a:prstGeom prst="rect">
            <a:avLst/>
          </a:prstGeom>
          <a:noFill/>
          <a:ln>
            <a:noFill/>
          </a:ln>
        </p:spPr>
      </p:sp>
      <p:cxnSp>
        <p:nvCxnSpPr>
          <p:cNvPr id="886" name="Google Shape;886;p60"/>
          <p:cNvCxnSpPr/>
          <p:nvPr/>
        </p:nvCxnSpPr>
        <p:spPr>
          <a:xfrm>
            <a:off x="604350" y="3036788"/>
            <a:ext cx="0" cy="575100"/>
          </a:xfrm>
          <a:prstGeom prst="straightConnector1">
            <a:avLst/>
          </a:prstGeom>
          <a:noFill/>
          <a:ln cap="flat" cmpd="sng" w="9525">
            <a:solidFill>
              <a:srgbClr val="835DE9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87" name="Google Shape;887;p60"/>
          <p:cNvSpPr txBox="1"/>
          <p:nvPr>
            <p:ph type="title"/>
          </p:nvPr>
        </p:nvSpPr>
        <p:spPr>
          <a:xfrm>
            <a:off x="485050" y="325201"/>
            <a:ext cx="7823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4059"/>
              </a:buClr>
              <a:buSzPts val="2400"/>
              <a:buFont typeface="Roboto Light"/>
              <a:buNone/>
              <a:defRPr b="0" i="0" sz="2400" u="none" cap="none" strike="noStrike">
                <a:solidFill>
                  <a:srgbClr val="324059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 Light"/>
              <a:buNone/>
              <a:defRPr b="0" i="0" sz="14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/>
        </p:txBody>
      </p:sp>
      <p:sp>
        <p:nvSpPr>
          <p:cNvPr id="888" name="Google Shape;888;p60"/>
          <p:cNvSpPr/>
          <p:nvPr/>
        </p:nvSpPr>
        <p:spPr>
          <a:xfrm>
            <a:off x="5624625" y="5022950"/>
            <a:ext cx="3519300" cy="121200"/>
          </a:xfrm>
          <a:prstGeom prst="rect">
            <a:avLst/>
          </a:prstGeom>
          <a:solidFill>
            <a:srgbClr val="916F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9" name="Google Shape;889;p60"/>
          <p:cNvSpPr/>
          <p:nvPr/>
        </p:nvSpPr>
        <p:spPr>
          <a:xfrm>
            <a:off x="8175000" y="4773600"/>
            <a:ext cx="969000" cy="370500"/>
          </a:xfrm>
          <a:prstGeom prst="rect">
            <a:avLst/>
          </a:prstGeom>
          <a:solidFill>
            <a:srgbClr val="835D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90" name="Google Shape;890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05263" cy="51441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53.xml"/><Relationship Id="rId20" Type="http://schemas.openxmlformats.org/officeDocument/2006/relationships/slideLayout" Target="../slideLayouts/slideLayout33.xml"/><Relationship Id="rId42" Type="http://schemas.openxmlformats.org/officeDocument/2006/relationships/slideLayout" Target="../slideLayouts/slideLayout55.xml"/><Relationship Id="rId41" Type="http://schemas.openxmlformats.org/officeDocument/2006/relationships/slideLayout" Target="../slideLayouts/slideLayout54.xml"/><Relationship Id="rId22" Type="http://schemas.openxmlformats.org/officeDocument/2006/relationships/slideLayout" Target="../slideLayouts/slideLayout35.xml"/><Relationship Id="rId44" Type="http://schemas.openxmlformats.org/officeDocument/2006/relationships/slideLayout" Target="../slideLayouts/slideLayout57.xml"/><Relationship Id="rId21" Type="http://schemas.openxmlformats.org/officeDocument/2006/relationships/slideLayout" Target="../slideLayouts/slideLayout34.xml"/><Relationship Id="rId43" Type="http://schemas.openxmlformats.org/officeDocument/2006/relationships/slideLayout" Target="../slideLayouts/slideLayout56.xml"/><Relationship Id="rId24" Type="http://schemas.openxmlformats.org/officeDocument/2006/relationships/slideLayout" Target="../slideLayouts/slideLayout37.xml"/><Relationship Id="rId46" Type="http://schemas.openxmlformats.org/officeDocument/2006/relationships/theme" Target="../theme/theme3.xml"/><Relationship Id="rId23" Type="http://schemas.openxmlformats.org/officeDocument/2006/relationships/slideLayout" Target="../slideLayouts/slideLayout36.xml"/><Relationship Id="rId45" Type="http://schemas.openxmlformats.org/officeDocument/2006/relationships/slideLayout" Target="../slideLayouts/slideLayout58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26" Type="http://schemas.openxmlformats.org/officeDocument/2006/relationships/slideLayout" Target="../slideLayouts/slideLayout39.xml"/><Relationship Id="rId25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1.xml"/><Relationship Id="rId27" Type="http://schemas.openxmlformats.org/officeDocument/2006/relationships/slideLayout" Target="../slideLayouts/slideLayout40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29" Type="http://schemas.openxmlformats.org/officeDocument/2006/relationships/slideLayout" Target="../slideLayouts/slideLayout42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Relationship Id="rId31" Type="http://schemas.openxmlformats.org/officeDocument/2006/relationships/slideLayout" Target="../slideLayouts/slideLayout44.xml"/><Relationship Id="rId30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24.xml"/><Relationship Id="rId33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23.xml"/><Relationship Id="rId32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26.xml"/><Relationship Id="rId35" Type="http://schemas.openxmlformats.org/officeDocument/2006/relationships/slideLayout" Target="../slideLayouts/slideLayout48.xml"/><Relationship Id="rId12" Type="http://schemas.openxmlformats.org/officeDocument/2006/relationships/slideLayout" Target="../slideLayouts/slideLayout25.xml"/><Relationship Id="rId34" Type="http://schemas.openxmlformats.org/officeDocument/2006/relationships/slideLayout" Target="../slideLayouts/slideLayout47.xml"/><Relationship Id="rId15" Type="http://schemas.openxmlformats.org/officeDocument/2006/relationships/slideLayout" Target="../slideLayouts/slideLayout28.xml"/><Relationship Id="rId37" Type="http://schemas.openxmlformats.org/officeDocument/2006/relationships/slideLayout" Target="../slideLayouts/slideLayout50.xml"/><Relationship Id="rId14" Type="http://schemas.openxmlformats.org/officeDocument/2006/relationships/slideLayout" Target="../slideLayouts/slideLayout27.xml"/><Relationship Id="rId36" Type="http://schemas.openxmlformats.org/officeDocument/2006/relationships/slideLayout" Target="../slideLayouts/slideLayout49.xml"/><Relationship Id="rId17" Type="http://schemas.openxmlformats.org/officeDocument/2006/relationships/slideLayout" Target="../slideLayouts/slideLayout30.xml"/><Relationship Id="rId39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29.xml"/><Relationship Id="rId38" Type="http://schemas.openxmlformats.org/officeDocument/2006/relationships/slideLayout" Target="../slideLayouts/slideLayout51.xml"/><Relationship Id="rId19" Type="http://schemas.openxmlformats.org/officeDocument/2006/relationships/slideLayout" Target="../slideLayouts/slideLayout32.xml"/><Relationship Id="rId18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  <p:sldLayoutId id="2147483702" r:id="rId42"/>
    <p:sldLayoutId id="2147483703" r:id="rId43"/>
    <p:sldLayoutId id="2147483704" r:id="rId44"/>
    <p:sldLayoutId id="2147483705" r:id="rId4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2.png"/><Relationship Id="rId4" Type="http://schemas.openxmlformats.org/officeDocument/2006/relationships/image" Target="../media/image8.png"/><Relationship Id="rId5" Type="http://schemas.openxmlformats.org/officeDocument/2006/relationships/image" Target="../media/image16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8.png"/><Relationship Id="rId4" Type="http://schemas.openxmlformats.org/officeDocument/2006/relationships/image" Target="../media/image10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5.png"/><Relationship Id="rId4" Type="http://schemas.openxmlformats.org/officeDocument/2006/relationships/image" Target="../media/image13.png"/><Relationship Id="rId5" Type="http://schemas.openxmlformats.org/officeDocument/2006/relationships/image" Target="../media/image4.png"/><Relationship Id="rId6" Type="http://schemas.openxmlformats.org/officeDocument/2006/relationships/image" Target="../media/image1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9.png"/><Relationship Id="rId4" Type="http://schemas.openxmlformats.org/officeDocument/2006/relationships/image" Target="../media/image11.png"/><Relationship Id="rId5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738BD"/>
        </a:solidFill>
      </p:bgPr>
    </p:bg>
    <p:spTree>
      <p:nvGrpSpPr>
        <p:cNvPr id="894" name="Shape 8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5" name="Google Shape;895;p6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62201" y="-457200"/>
            <a:ext cx="1682149" cy="6057899"/>
          </a:xfrm>
          <a:prstGeom prst="rect">
            <a:avLst/>
          </a:prstGeom>
          <a:noFill/>
          <a:ln>
            <a:noFill/>
          </a:ln>
        </p:spPr>
      </p:pic>
      <p:pic>
        <p:nvPicPr>
          <p:cNvPr id="896" name="Google Shape;896;p6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92092" y="203878"/>
            <a:ext cx="1820631" cy="694293"/>
          </a:xfrm>
          <a:prstGeom prst="rect">
            <a:avLst/>
          </a:prstGeom>
          <a:noFill/>
          <a:ln>
            <a:noFill/>
          </a:ln>
        </p:spPr>
      </p:pic>
      <p:sp>
        <p:nvSpPr>
          <p:cNvPr id="897" name="Google Shape;897;p61"/>
          <p:cNvSpPr txBox="1"/>
          <p:nvPr>
            <p:ph idx="4294967295" type="title"/>
          </p:nvPr>
        </p:nvSpPr>
        <p:spPr>
          <a:xfrm>
            <a:off x="311264" y="1476307"/>
            <a:ext cx="7834800" cy="677100"/>
          </a:xfrm>
          <a:prstGeom prst="rect">
            <a:avLst/>
          </a:prstGeom>
        </p:spPr>
        <p:txBody>
          <a:bodyPr anchorCtr="0" anchor="t" bIns="91425" lIns="72000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ru" sz="3200">
                <a:solidFill>
                  <a:schemeClr val="lt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AI-агенты для юристов</a:t>
            </a:r>
            <a:endParaRPr sz="3200">
              <a:solidFill>
                <a:schemeClr val="lt1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</p:txBody>
      </p:sp>
      <p:sp>
        <p:nvSpPr>
          <p:cNvPr id="898" name="Google Shape;898;p61"/>
          <p:cNvSpPr txBox="1"/>
          <p:nvPr/>
        </p:nvSpPr>
        <p:spPr>
          <a:xfrm>
            <a:off x="2049675" y="3592275"/>
            <a:ext cx="3447900" cy="9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ru" sz="1600">
                <a:solidFill>
                  <a:srgbClr val="FFFFFF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Анастасия </a:t>
            </a:r>
            <a:r>
              <a:rPr lang="ru" sz="1600">
                <a:solidFill>
                  <a:schemeClr val="lt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Артюхова</a:t>
            </a:r>
            <a:endParaRPr sz="1600">
              <a:solidFill>
                <a:srgbClr val="FFFFFF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2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Старший продакт-менеджер ПравоТех,</a:t>
            </a:r>
            <a:endParaRPr sz="120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300"/>
              </a:spcBef>
              <a:spcAft>
                <a:spcPts val="3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2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лидер круга Discovery Право (знания)</a:t>
            </a:r>
            <a:endParaRPr sz="120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899" name="Google Shape;899;p61" title="245FB667-AE1B-4E76-9F4E-CDFCE09A0CBD.jpg"/>
          <p:cNvPicPr preferRelativeResize="0"/>
          <p:nvPr>
            <p:ph idx="2" type="pic"/>
          </p:nvPr>
        </p:nvPicPr>
        <p:blipFill rotWithShape="1">
          <a:blip r:embed="rId5">
            <a:alphaModFix/>
          </a:blip>
          <a:srcRect b="19911" l="0" r="0" t="12708"/>
          <a:stretch/>
        </p:blipFill>
        <p:spPr>
          <a:xfrm>
            <a:off x="404050" y="3342975"/>
            <a:ext cx="1427100" cy="1427100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70"/>
          <p:cNvSpPr txBox="1"/>
          <p:nvPr>
            <p:ph idx="1" type="body"/>
          </p:nvPr>
        </p:nvSpPr>
        <p:spPr>
          <a:xfrm>
            <a:off x="404050" y="1688541"/>
            <a:ext cx="8520600" cy="2573700"/>
          </a:xfrm>
          <a:prstGeom prst="rect">
            <a:avLst/>
          </a:prstGeom>
        </p:spPr>
        <p:txBody>
          <a:bodyPr anchorCtr="0" anchor="t" bIns="0" lIns="0" spcFirstLastPara="1" rIns="0" wrap="square" tIns="0">
            <a:spAutoFit/>
          </a:bodyPr>
          <a:lstStyle/>
          <a:p>
            <a:pPr indent="-259999" lvl="0" marL="352799" rtl="0" algn="l">
              <a:spcBef>
                <a:spcPts val="0"/>
              </a:spcBef>
              <a:spcAft>
                <a:spcPts val="0"/>
              </a:spcAft>
              <a:buClr>
                <a:srgbClr val="6738BD"/>
              </a:buClr>
              <a:buSzPts val="1600"/>
              <a:buFont typeface="Open Sans"/>
              <a:buChar char="➔"/>
            </a:pPr>
            <a:r>
              <a:rPr lang="ru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Собирает данные </a:t>
            </a:r>
            <a:r>
              <a:rPr lang="ru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из официальных источников </a:t>
            </a:r>
            <a:endParaRPr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259999" lvl="0" marL="352799" rtl="0" algn="l">
              <a:spcBef>
                <a:spcPts val="1000"/>
              </a:spcBef>
              <a:spcAft>
                <a:spcPts val="0"/>
              </a:spcAft>
              <a:buClr>
                <a:srgbClr val="6738BD"/>
              </a:buClr>
              <a:buSzPts val="1600"/>
              <a:buFont typeface="Open Sans"/>
              <a:buChar char="➔"/>
            </a:pPr>
            <a:r>
              <a:rPr lang="ru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Анализирует финансовые показатели, долговую нагрузку</a:t>
            </a:r>
            <a:br>
              <a:rPr lang="ru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ru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и вероятность банкротства контрагента</a:t>
            </a:r>
            <a:endParaRPr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259999" lvl="0" marL="352799" rtl="0" algn="l">
              <a:spcBef>
                <a:spcPts val="1000"/>
              </a:spcBef>
              <a:spcAft>
                <a:spcPts val="0"/>
              </a:spcAft>
              <a:buClr>
                <a:srgbClr val="6738BD"/>
              </a:buClr>
              <a:buSzPts val="1600"/>
              <a:buFont typeface="Open Sans"/>
              <a:buChar char="➔"/>
            </a:pPr>
            <a:r>
              <a:rPr lang="ru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Формирует заключение с учетом </a:t>
            </a:r>
            <a:r>
              <a:rPr lang="ru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10 критериев </a:t>
            </a:r>
            <a:r>
              <a:rPr lang="ru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проверки</a:t>
            </a:r>
            <a:br>
              <a:rPr lang="ru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ru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с выводами о безопасности потенциального сотрудничества</a:t>
            </a:r>
            <a:endParaRPr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259999" lvl="0" marL="352799" rtl="0" algn="l">
              <a:spcBef>
                <a:spcPts val="1000"/>
              </a:spcBef>
              <a:spcAft>
                <a:spcPts val="1000"/>
              </a:spcAft>
              <a:buClr>
                <a:srgbClr val="6738BD"/>
              </a:buClr>
              <a:buSzPts val="1600"/>
              <a:buFont typeface="Open Sans"/>
              <a:buChar char="➔"/>
            </a:pPr>
            <a:r>
              <a:rPr lang="ru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Помогает доказать регуляторам, что вы проявили должную осмотрительность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78" name="Google Shape;978;p70"/>
          <p:cNvSpPr txBox="1"/>
          <p:nvPr/>
        </p:nvSpPr>
        <p:spPr>
          <a:xfrm>
            <a:off x="340953" y="231529"/>
            <a:ext cx="83820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72000" spcFirstLastPara="1" rIns="91400" wrap="square" tIns="914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2400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Право </a:t>
            </a:r>
            <a:r>
              <a:rPr lang="ru" sz="2400">
                <a:solidFill>
                  <a:srgbClr val="6738BD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(</a:t>
            </a:r>
            <a:r>
              <a:rPr lang="ru" sz="2400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проверка</a:t>
            </a:r>
            <a:r>
              <a:rPr lang="ru" sz="2400">
                <a:solidFill>
                  <a:srgbClr val="6738BD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)</a:t>
            </a:r>
            <a:r>
              <a:rPr lang="ru" sz="2400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 — AI-агент для финансового анализа и рекомендации по заключению сделок</a:t>
            </a:r>
            <a:br>
              <a:rPr lang="ru" sz="2400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</a:br>
            <a:r>
              <a:rPr lang="ru" sz="2400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с контрагентом</a:t>
            </a:r>
            <a:endParaRPr sz="2400">
              <a:solidFill>
                <a:schemeClr val="dk1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738BD"/>
        </a:solidFill>
      </p:bgPr>
    </p:bg>
    <p:spTree>
      <p:nvGrpSpPr>
        <p:cNvPr id="982" name="Shape 9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" name="Google Shape;983;p71"/>
          <p:cNvSpPr/>
          <p:nvPr/>
        </p:nvSpPr>
        <p:spPr>
          <a:xfrm>
            <a:off x="5550300" y="1323263"/>
            <a:ext cx="3137100" cy="3137100"/>
          </a:xfrm>
          <a:prstGeom prst="roundRect">
            <a:avLst>
              <a:gd fmla="val 1197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84" name="Google Shape;984;p7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2092" y="203878"/>
            <a:ext cx="1820631" cy="694293"/>
          </a:xfrm>
          <a:prstGeom prst="rect">
            <a:avLst/>
          </a:prstGeom>
          <a:noFill/>
          <a:ln>
            <a:noFill/>
          </a:ln>
        </p:spPr>
      </p:pic>
      <p:sp>
        <p:nvSpPr>
          <p:cNvPr id="985" name="Google Shape;985;p71"/>
          <p:cNvSpPr txBox="1"/>
          <p:nvPr>
            <p:ph idx="4294967295" type="title"/>
          </p:nvPr>
        </p:nvSpPr>
        <p:spPr>
          <a:xfrm>
            <a:off x="311277" y="2221613"/>
            <a:ext cx="4243500" cy="1169700"/>
          </a:xfrm>
          <a:prstGeom prst="rect">
            <a:avLst/>
          </a:prstGeom>
        </p:spPr>
        <p:txBody>
          <a:bodyPr anchorCtr="0" anchor="t" bIns="91425" lIns="72000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ru" sz="3200">
                <a:solidFill>
                  <a:schemeClr val="lt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Узнать больше</a:t>
            </a:r>
            <a:br>
              <a:rPr lang="ru" sz="3200">
                <a:solidFill>
                  <a:schemeClr val="lt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</a:br>
            <a:r>
              <a:rPr lang="ru" sz="3200">
                <a:solidFill>
                  <a:schemeClr val="lt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о наших продуктах</a:t>
            </a:r>
            <a:endParaRPr sz="3200">
              <a:solidFill>
                <a:schemeClr val="lt1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</p:txBody>
      </p:sp>
      <p:pic>
        <p:nvPicPr>
          <p:cNvPr id="986" name="Google Shape;986;p71" title="dfd.png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647500" y="1420463"/>
            <a:ext cx="2942700" cy="2942700"/>
          </a:xfrm>
          <a:prstGeom prst="roundRect">
            <a:avLst>
              <a:gd fmla="val 7822" name="adj"/>
            </a:avLst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62"/>
          <p:cNvSpPr txBox="1"/>
          <p:nvPr/>
        </p:nvSpPr>
        <p:spPr>
          <a:xfrm>
            <a:off x="320125" y="1258775"/>
            <a:ext cx="7362900" cy="131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ru" sz="1600">
                <a:solidFill>
                  <a:srgbClr val="6738BD"/>
                </a:solidFill>
                <a:latin typeface="Open Sans"/>
                <a:ea typeface="Open Sans"/>
                <a:cs typeface="Open Sans"/>
                <a:sym typeface="Open Sans"/>
              </a:rPr>
              <a:t>AI-агенты</a:t>
            </a:r>
            <a:r>
              <a:rPr lang="ru" sz="16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— это программы или системы на основе искусственного интеллекта, способные выполнять определенные задачи, принимать решения и взаимодействовать с пользователем или окружающей средой автономно либо с минимальным участием человека.</a:t>
            </a:r>
            <a:endParaRPr sz="16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05" name="Google Shape;905;p62"/>
          <p:cNvSpPr txBox="1"/>
          <p:nvPr/>
        </p:nvSpPr>
        <p:spPr>
          <a:xfrm>
            <a:off x="340953" y="231529"/>
            <a:ext cx="8382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72000" spcFirstLastPara="1" rIns="91400" wrap="square" tIns="914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2400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Что такое AI-агенты </a:t>
            </a:r>
            <a:endParaRPr sz="2400">
              <a:solidFill>
                <a:schemeClr val="dk1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9" name="Shape 9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" name="Google Shape;910;p63"/>
          <p:cNvSpPr txBox="1"/>
          <p:nvPr/>
        </p:nvSpPr>
        <p:spPr>
          <a:xfrm>
            <a:off x="340953" y="231529"/>
            <a:ext cx="8382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72000" spcFirstLastPara="1" rIns="91400" wrap="square" tIns="914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2400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Функции AI-агентов</a:t>
            </a:r>
            <a:endParaRPr sz="2400">
              <a:solidFill>
                <a:schemeClr val="dk1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</p:txBody>
      </p:sp>
      <p:grpSp>
        <p:nvGrpSpPr>
          <p:cNvPr id="911" name="Google Shape;911;p63"/>
          <p:cNvGrpSpPr/>
          <p:nvPr/>
        </p:nvGrpSpPr>
        <p:grpSpPr>
          <a:xfrm>
            <a:off x="411449" y="2760249"/>
            <a:ext cx="5408072" cy="431100"/>
            <a:chOff x="411449" y="2766626"/>
            <a:chExt cx="5408072" cy="431100"/>
          </a:xfrm>
        </p:grpSpPr>
        <p:sp>
          <p:nvSpPr>
            <p:cNvPr id="912" name="Google Shape;912;p63"/>
            <p:cNvSpPr txBox="1"/>
            <p:nvPr/>
          </p:nvSpPr>
          <p:spPr>
            <a:xfrm>
              <a:off x="987721" y="2766626"/>
              <a:ext cx="48318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14999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ru" sz="1600">
                  <a:latin typeface="Open Sans"/>
                  <a:ea typeface="Open Sans"/>
                  <a:cs typeface="Open Sans"/>
                  <a:sym typeface="Open Sans"/>
                </a:rPr>
                <a:t>Подготовка и проверка документов</a:t>
              </a:r>
              <a:endParaRPr b="0" i="0" sz="16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pic>
          <p:nvPicPr>
            <p:cNvPr id="913" name="Google Shape;913;p6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11449" y="2774114"/>
              <a:ext cx="416125" cy="41612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914" name="Google Shape;914;p63"/>
          <p:cNvGrpSpPr/>
          <p:nvPr/>
        </p:nvGrpSpPr>
        <p:grpSpPr>
          <a:xfrm>
            <a:off x="403575" y="1371650"/>
            <a:ext cx="4390849" cy="431100"/>
            <a:chOff x="403575" y="1371650"/>
            <a:chExt cx="4390849" cy="431100"/>
          </a:xfrm>
        </p:grpSpPr>
        <p:sp>
          <p:nvSpPr>
            <p:cNvPr id="915" name="Google Shape;915;p63"/>
            <p:cNvSpPr txBox="1"/>
            <p:nvPr/>
          </p:nvSpPr>
          <p:spPr>
            <a:xfrm>
              <a:off x="987724" y="1371650"/>
              <a:ext cx="38067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14999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ru" sz="1600">
                  <a:latin typeface="Open Sans"/>
                  <a:ea typeface="Open Sans"/>
                  <a:cs typeface="Open Sans"/>
                  <a:sym typeface="Open Sans"/>
                </a:rPr>
                <a:t>Автоматизация рутинных задач</a:t>
              </a:r>
              <a:endParaRPr b="0" i="0" sz="16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pic>
          <p:nvPicPr>
            <p:cNvPr id="916" name="Google Shape;916;p6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403575" y="1375189"/>
              <a:ext cx="424000" cy="424023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917" name="Google Shape;917;p63"/>
          <p:cNvGrpSpPr/>
          <p:nvPr/>
        </p:nvGrpSpPr>
        <p:grpSpPr>
          <a:xfrm>
            <a:off x="409549" y="2065950"/>
            <a:ext cx="3859213" cy="431100"/>
            <a:chOff x="409549" y="2093806"/>
            <a:chExt cx="3859213" cy="431100"/>
          </a:xfrm>
        </p:grpSpPr>
        <p:sp>
          <p:nvSpPr>
            <p:cNvPr id="918" name="Google Shape;918;p63"/>
            <p:cNvSpPr txBox="1"/>
            <p:nvPr/>
          </p:nvSpPr>
          <p:spPr>
            <a:xfrm>
              <a:off x="988862" y="2093806"/>
              <a:ext cx="32799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14999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ru" sz="1600">
                  <a:latin typeface="Open Sans"/>
                  <a:ea typeface="Open Sans"/>
                  <a:cs typeface="Open Sans"/>
                  <a:sym typeface="Open Sans"/>
                </a:rPr>
                <a:t>Аналитика</a:t>
              </a:r>
              <a:endParaRPr b="0" i="0" sz="16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pic>
          <p:nvPicPr>
            <p:cNvPr id="919" name="Google Shape;919;p6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409549" y="2101293"/>
              <a:ext cx="416125" cy="41612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920" name="Google Shape;920;p63"/>
          <p:cNvGrpSpPr/>
          <p:nvPr/>
        </p:nvGrpSpPr>
        <p:grpSpPr>
          <a:xfrm>
            <a:off x="403875" y="3454548"/>
            <a:ext cx="5156823" cy="431100"/>
            <a:chOff x="403875" y="3454548"/>
            <a:chExt cx="5156823" cy="431100"/>
          </a:xfrm>
        </p:grpSpPr>
        <p:sp>
          <p:nvSpPr>
            <p:cNvPr id="921" name="Google Shape;921;p63"/>
            <p:cNvSpPr txBox="1"/>
            <p:nvPr/>
          </p:nvSpPr>
          <p:spPr>
            <a:xfrm>
              <a:off x="986599" y="3454548"/>
              <a:ext cx="45741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14999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ru" sz="1600">
                  <a:latin typeface="Open Sans"/>
                  <a:ea typeface="Open Sans"/>
                  <a:cs typeface="Open Sans"/>
                  <a:sym typeface="Open Sans"/>
                </a:rPr>
                <a:t>Персонализированные консультации</a:t>
              </a:r>
              <a:endParaRPr b="0" i="0" sz="16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pic>
          <p:nvPicPr>
            <p:cNvPr id="922" name="Google Shape;922;p63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403875" y="3462036"/>
              <a:ext cx="416125" cy="4161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6" name="Shape 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" name="Google Shape;927;p64"/>
          <p:cNvSpPr txBox="1"/>
          <p:nvPr>
            <p:ph idx="1" type="body"/>
          </p:nvPr>
        </p:nvSpPr>
        <p:spPr>
          <a:xfrm>
            <a:off x="728775" y="6140400"/>
            <a:ext cx="8283300" cy="334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Внутренняя необходимость </a:t>
            </a:r>
            <a:r>
              <a:rPr lang="ru" sz="1600">
                <a:solidFill>
                  <a:schemeClr val="dk1"/>
                </a:solidFill>
              </a:rPr>
              <a:t>оптимизации процессов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Исследования клиентских потребностей 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Исследования рынка 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928" name="Google Shape;928;p64"/>
          <p:cNvSpPr txBox="1"/>
          <p:nvPr/>
        </p:nvSpPr>
        <p:spPr>
          <a:xfrm>
            <a:off x="340953" y="231529"/>
            <a:ext cx="8382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72000" spcFirstLastPara="1" rIns="91400" wrap="square" tIns="914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2400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Предпосылки создания AI-агентов в ПравоТех </a:t>
            </a:r>
            <a:endParaRPr sz="2400">
              <a:solidFill>
                <a:schemeClr val="dk1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</p:txBody>
      </p:sp>
      <p:sp>
        <p:nvSpPr>
          <p:cNvPr id="929" name="Google Shape;929;p64"/>
          <p:cNvSpPr txBox="1"/>
          <p:nvPr/>
        </p:nvSpPr>
        <p:spPr>
          <a:xfrm>
            <a:off x="987721" y="2760249"/>
            <a:ext cx="48318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ru" sz="1600">
                <a:latin typeface="Open Sans"/>
                <a:ea typeface="Open Sans"/>
                <a:cs typeface="Open Sans"/>
                <a:sym typeface="Open Sans"/>
              </a:rPr>
              <a:t>Исследования рынка</a:t>
            </a:r>
            <a:endParaRPr b="0" i="0" sz="16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30" name="Google Shape;930;p64"/>
          <p:cNvSpPr txBox="1"/>
          <p:nvPr/>
        </p:nvSpPr>
        <p:spPr>
          <a:xfrm>
            <a:off x="987725" y="1371650"/>
            <a:ext cx="62775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ru" sz="1600">
                <a:latin typeface="Open Sans"/>
                <a:ea typeface="Open Sans"/>
                <a:cs typeface="Open Sans"/>
                <a:sym typeface="Open Sans"/>
              </a:rPr>
              <a:t>Внутренняя необходимость оптимизировать работу</a:t>
            </a:r>
            <a:endParaRPr b="0" i="0" sz="16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31" name="Google Shape;931;p64"/>
          <p:cNvSpPr txBox="1"/>
          <p:nvPr/>
        </p:nvSpPr>
        <p:spPr>
          <a:xfrm>
            <a:off x="988841" y="2065950"/>
            <a:ext cx="5691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ru" sz="1600">
                <a:latin typeface="Open Sans"/>
                <a:ea typeface="Open Sans"/>
                <a:cs typeface="Open Sans"/>
                <a:sym typeface="Open Sans"/>
              </a:rPr>
              <a:t>Исследования клиентских потребностей</a:t>
            </a:r>
            <a:endParaRPr sz="1600"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932" name="Google Shape;932;p6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4059" y="1352206"/>
            <a:ext cx="470002" cy="470003"/>
          </a:xfrm>
          <a:prstGeom prst="rect">
            <a:avLst/>
          </a:prstGeom>
          <a:noFill/>
          <a:ln>
            <a:noFill/>
          </a:ln>
        </p:spPr>
      </p:pic>
      <p:pic>
        <p:nvPicPr>
          <p:cNvPr id="933" name="Google Shape;933;p6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4051" y="2037138"/>
            <a:ext cx="488716" cy="488717"/>
          </a:xfrm>
          <a:prstGeom prst="rect">
            <a:avLst/>
          </a:prstGeom>
          <a:noFill/>
          <a:ln>
            <a:noFill/>
          </a:ln>
        </p:spPr>
      </p:pic>
      <p:pic>
        <p:nvPicPr>
          <p:cNvPr id="934" name="Google Shape;934;p6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3413" y="2740799"/>
            <a:ext cx="470000" cy="47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8" name="Shape 9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" name="Google Shape;939;p65"/>
          <p:cNvSpPr/>
          <p:nvPr/>
        </p:nvSpPr>
        <p:spPr>
          <a:xfrm>
            <a:off x="407650" y="1316107"/>
            <a:ext cx="4063500" cy="2779500"/>
          </a:xfrm>
          <a:prstGeom prst="roundRect">
            <a:avLst>
              <a:gd fmla="val 9207" name="adj"/>
            </a:avLst>
          </a:prstGeom>
          <a:solidFill>
            <a:srgbClr val="FFFFFF"/>
          </a:solidFill>
          <a:ln cap="flat" cmpd="sng" w="19050">
            <a:solidFill>
              <a:srgbClr val="6738B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396000" spcFirstLastPara="1" rIns="180000" wrap="square" tIns="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Проблема:</a:t>
            </a:r>
            <a:endParaRPr sz="1600">
              <a:solidFill>
                <a:schemeClr val="dk1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ru" sz="1600">
                <a:solidFill>
                  <a:srgbClr val="6738BD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работа</a:t>
            </a:r>
            <a:r>
              <a:rPr lang="ru" sz="1600">
                <a:solidFill>
                  <a:srgbClr val="6738BD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 </a:t>
            </a:r>
            <a:r>
              <a:rPr lang="ru" sz="1600">
                <a:solidFill>
                  <a:srgbClr val="6738BD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с персональными данными</a:t>
            </a:r>
            <a:endParaRPr b="0" i="0" sz="16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40" name="Google Shape;940;p65"/>
          <p:cNvSpPr/>
          <p:nvPr/>
        </p:nvSpPr>
        <p:spPr>
          <a:xfrm>
            <a:off x="4623900" y="1316107"/>
            <a:ext cx="4063500" cy="2779500"/>
          </a:xfrm>
          <a:prstGeom prst="roundRect">
            <a:avLst>
              <a:gd fmla="val 8781" name="adj"/>
            </a:avLst>
          </a:prstGeom>
          <a:solidFill>
            <a:srgbClr val="6738BD"/>
          </a:solidFill>
          <a:ln>
            <a:noFill/>
          </a:ln>
        </p:spPr>
        <p:txBody>
          <a:bodyPr anchorCtr="0" anchor="ctr" bIns="0" lIns="396000" spcFirstLastPara="1" rIns="180000" wrap="square" tIns="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ru" sz="1600">
                <a:solidFill>
                  <a:schemeClr val="lt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Решение:</a:t>
            </a:r>
            <a:endParaRPr sz="1600">
              <a:solidFill>
                <a:schemeClr val="lt1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000"/>
              </a:spcBef>
              <a:spcAft>
                <a:spcPts val="60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ru" sz="1600">
                <a:solidFill>
                  <a:srgbClr val="EEFF2D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собственная LLM</a:t>
            </a:r>
            <a:br>
              <a:rPr lang="ru" sz="1600">
                <a:solidFill>
                  <a:srgbClr val="EEFF2D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</a:br>
            <a:r>
              <a:rPr lang="ru" sz="1600">
                <a:solidFill>
                  <a:srgbClr val="EEFF2D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компании ПравоТех</a:t>
            </a:r>
            <a:endParaRPr b="0" i="0" sz="1600" u="none" cap="none" strike="noStrike">
              <a:solidFill>
                <a:srgbClr val="FFFFFF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</p:txBody>
      </p:sp>
      <p:sp>
        <p:nvSpPr>
          <p:cNvPr id="941" name="Google Shape;941;p65"/>
          <p:cNvSpPr txBox="1"/>
          <p:nvPr/>
        </p:nvSpPr>
        <p:spPr>
          <a:xfrm>
            <a:off x="340953" y="231529"/>
            <a:ext cx="8382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72000" spcFirstLastPara="1" rIns="91400" wrap="square" tIns="914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2400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Ключевая проблема</a:t>
            </a:r>
            <a:r>
              <a:rPr lang="ru" sz="2400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 AI-агентов для юристов</a:t>
            </a:r>
            <a:endParaRPr sz="2400">
              <a:solidFill>
                <a:schemeClr val="dk1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5" name="Shape 9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" name="Google Shape;946;p66"/>
          <p:cNvSpPr txBox="1"/>
          <p:nvPr/>
        </p:nvSpPr>
        <p:spPr>
          <a:xfrm>
            <a:off x="340953" y="231529"/>
            <a:ext cx="8382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72000" spcFirstLastPara="1" rIns="91400" wrap="square" tIns="914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2400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AI-агенты ПравоТех</a:t>
            </a:r>
            <a:endParaRPr sz="2400">
              <a:solidFill>
                <a:schemeClr val="dk1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</p:txBody>
      </p:sp>
      <p:sp>
        <p:nvSpPr>
          <p:cNvPr id="947" name="Google Shape;947;p66"/>
          <p:cNvSpPr/>
          <p:nvPr/>
        </p:nvSpPr>
        <p:spPr>
          <a:xfrm>
            <a:off x="404050" y="1323417"/>
            <a:ext cx="4010100" cy="1591500"/>
          </a:xfrm>
          <a:prstGeom prst="roundRect">
            <a:avLst>
              <a:gd fmla="val 13351" name="adj"/>
            </a:avLst>
          </a:prstGeom>
          <a:solidFill>
            <a:srgbClr val="FFFFFF"/>
          </a:solidFill>
          <a:ln cap="flat" cmpd="sng" w="19050">
            <a:solidFill>
              <a:srgbClr val="6738B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360000" spcFirstLastPara="1" rIns="180000" wrap="square" tIns="252000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600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Право </a:t>
            </a:r>
            <a:r>
              <a:rPr lang="ru" sz="1600">
                <a:solidFill>
                  <a:srgbClr val="6738BD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(</a:t>
            </a:r>
            <a:r>
              <a:rPr lang="ru" sz="1600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знания</a:t>
            </a:r>
            <a:r>
              <a:rPr lang="ru" sz="1600">
                <a:solidFill>
                  <a:srgbClr val="6738BD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)</a:t>
            </a:r>
            <a:endParaRPr sz="1600">
              <a:solidFill>
                <a:srgbClr val="6738BD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6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уже можно приобрести,</a:t>
            </a:r>
            <a:endParaRPr sz="16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6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стоимость — от 40 000 </a:t>
            </a:r>
            <a:r>
              <a:rPr lang="ru" sz="1600">
                <a:solidFill>
                  <a:srgbClr val="040C28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₽</a:t>
            </a:r>
            <a:endParaRPr i="0" sz="1600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48" name="Google Shape;948;p66"/>
          <p:cNvSpPr/>
          <p:nvPr/>
        </p:nvSpPr>
        <p:spPr>
          <a:xfrm>
            <a:off x="4677125" y="1320250"/>
            <a:ext cx="4010100" cy="1591500"/>
          </a:xfrm>
          <a:prstGeom prst="roundRect">
            <a:avLst>
              <a:gd fmla="val 13351" name="adj"/>
            </a:avLst>
          </a:prstGeom>
          <a:solidFill>
            <a:srgbClr val="FFFFFF"/>
          </a:solidFill>
          <a:ln cap="flat" cmpd="sng" w="19050">
            <a:solidFill>
              <a:srgbClr val="6738B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360000" spcFirstLastPara="1" rIns="180000" wrap="square" tIns="252000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600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Право </a:t>
            </a:r>
            <a:r>
              <a:rPr lang="ru" sz="1600">
                <a:solidFill>
                  <a:srgbClr val="6738BD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(</a:t>
            </a:r>
            <a:r>
              <a:rPr lang="ru" sz="1600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договоры</a:t>
            </a:r>
            <a:r>
              <a:rPr lang="ru" sz="1600">
                <a:solidFill>
                  <a:srgbClr val="6738BD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)</a:t>
            </a:r>
            <a:endParaRPr sz="1600">
              <a:solidFill>
                <a:srgbClr val="6738BD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6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уже можно приобрести,</a:t>
            </a:r>
            <a:br>
              <a:rPr lang="ru" sz="16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ru" sz="16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подписка — 1 100 </a:t>
            </a:r>
            <a:r>
              <a:rPr lang="ru" sz="1600">
                <a:solidFill>
                  <a:srgbClr val="040C28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₽</a:t>
            </a:r>
            <a:r>
              <a:rPr lang="ru" sz="16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в месяц </a:t>
            </a:r>
            <a:endParaRPr i="0" sz="1600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49" name="Google Shape;949;p66"/>
          <p:cNvSpPr/>
          <p:nvPr/>
        </p:nvSpPr>
        <p:spPr>
          <a:xfrm>
            <a:off x="404050" y="3175288"/>
            <a:ext cx="4010100" cy="1594800"/>
          </a:xfrm>
          <a:prstGeom prst="roundRect">
            <a:avLst>
              <a:gd fmla="val 13351" name="adj"/>
            </a:avLst>
          </a:prstGeom>
          <a:solidFill>
            <a:srgbClr val="FFFFFF"/>
          </a:solidFill>
          <a:ln cap="flat" cmpd="sng" w="19050">
            <a:solidFill>
              <a:srgbClr val="6738B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360000" spcFirstLastPara="1" rIns="180000" wrap="square" tIns="252000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600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Право </a:t>
            </a:r>
            <a:r>
              <a:rPr lang="ru" sz="1600">
                <a:solidFill>
                  <a:srgbClr val="6738BD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(</a:t>
            </a:r>
            <a:r>
              <a:rPr lang="ru" sz="1600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диалог</a:t>
            </a:r>
            <a:r>
              <a:rPr lang="ru" sz="1600">
                <a:solidFill>
                  <a:srgbClr val="6738BD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)</a:t>
            </a:r>
            <a:endParaRPr sz="1600">
              <a:solidFill>
                <a:srgbClr val="6738BD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  <a:p>
            <a:pPr indent="0" lvl="0" marL="0" rtl="0" algn="l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6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скоро в продаже</a:t>
            </a:r>
            <a:endParaRPr b="0" i="0" sz="1600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50" name="Google Shape;950;p66"/>
          <p:cNvSpPr/>
          <p:nvPr/>
        </p:nvSpPr>
        <p:spPr>
          <a:xfrm>
            <a:off x="4677125" y="3175282"/>
            <a:ext cx="4010100" cy="1594800"/>
          </a:xfrm>
          <a:prstGeom prst="roundRect">
            <a:avLst>
              <a:gd fmla="val 13351" name="adj"/>
            </a:avLst>
          </a:prstGeom>
          <a:solidFill>
            <a:srgbClr val="FFFFFF"/>
          </a:solidFill>
          <a:ln cap="flat" cmpd="sng" w="19050">
            <a:solidFill>
              <a:srgbClr val="6738B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360000" spcFirstLastPara="1" rIns="180000" wrap="square" tIns="252000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600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AI-агент на основе</a:t>
            </a:r>
            <a:br>
              <a:rPr lang="ru" sz="1600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</a:br>
            <a:r>
              <a:rPr lang="ru" sz="1600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технологии OCR</a:t>
            </a:r>
            <a:endParaRPr sz="16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6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скоро в продаже</a:t>
            </a:r>
            <a:endParaRPr b="1" i="0" sz="1600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67"/>
          <p:cNvSpPr txBox="1"/>
          <p:nvPr>
            <p:ph idx="1" type="body"/>
          </p:nvPr>
        </p:nvSpPr>
        <p:spPr>
          <a:xfrm>
            <a:off x="0" y="57166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ru">
                <a:solidFill>
                  <a:schemeClr val="dk1"/>
                </a:solidFill>
              </a:rPr>
              <a:t>структурирует </a:t>
            </a:r>
            <a:r>
              <a:rPr lang="ru">
                <a:solidFill>
                  <a:schemeClr val="dk1"/>
                </a:solidFill>
              </a:rPr>
              <a:t>базу знаний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ru">
                <a:solidFill>
                  <a:schemeClr val="dk1"/>
                </a:solidFill>
              </a:rPr>
              <a:t>делает саммари по запросу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ru">
                <a:solidFill>
                  <a:schemeClr val="dk1"/>
                </a:solidFill>
              </a:rPr>
              <a:t>предоставляет ссылки на полный документ 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ru">
                <a:solidFill>
                  <a:schemeClr val="dk1"/>
                </a:solidFill>
              </a:rPr>
              <a:t>позволяет открывать разные уровни доступа к базам знаний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Стоимость </a:t>
            </a:r>
            <a:r>
              <a:rPr lang="ru">
                <a:solidFill>
                  <a:schemeClr val="dk1"/>
                </a:solidFill>
              </a:rPr>
              <a:t>за год </a:t>
            </a:r>
            <a:r>
              <a:rPr lang="ru">
                <a:solidFill>
                  <a:schemeClr val="dk1"/>
                </a:solidFill>
              </a:rPr>
              <a:t>ниже</a:t>
            </a:r>
            <a:r>
              <a:rPr lang="ru">
                <a:solidFill>
                  <a:schemeClr val="dk1"/>
                </a:solidFill>
              </a:rPr>
              <a:t>, чем зарплата </a:t>
            </a:r>
            <a:r>
              <a:rPr lang="ru">
                <a:solidFill>
                  <a:schemeClr val="dk1"/>
                </a:solidFill>
              </a:rPr>
              <a:t>одного</a:t>
            </a:r>
            <a:r>
              <a:rPr lang="ru">
                <a:solidFill>
                  <a:schemeClr val="dk1"/>
                </a:solidFill>
              </a:rPr>
              <a:t> младшего юриста в месяц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</a:rPr>
              <a:t>Цена от 40 000 </a:t>
            </a:r>
            <a:r>
              <a:rPr lang="ru" sz="1500">
                <a:solidFill>
                  <a:schemeClr val="dk1"/>
                </a:solidFill>
                <a:highlight>
                  <a:srgbClr val="FFFFFF"/>
                </a:highlight>
              </a:rPr>
              <a:t>₽/месяц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956" name="Google Shape;956;p67"/>
          <p:cNvSpPr txBox="1"/>
          <p:nvPr/>
        </p:nvSpPr>
        <p:spPr>
          <a:xfrm>
            <a:off x="340953" y="231529"/>
            <a:ext cx="83820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72000" spcFirstLastPara="1" rIns="91400" wrap="square" tIns="914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2400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Право</a:t>
            </a:r>
            <a:r>
              <a:rPr lang="ru" sz="2400">
                <a:solidFill>
                  <a:srgbClr val="6738BD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 (</a:t>
            </a:r>
            <a:r>
              <a:rPr lang="ru" sz="2400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знания</a:t>
            </a:r>
            <a:r>
              <a:rPr lang="ru" sz="2400">
                <a:solidFill>
                  <a:srgbClr val="6738BD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)</a:t>
            </a:r>
            <a:r>
              <a:rPr lang="ru" sz="2400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 — чат-бот с AI для работы</a:t>
            </a:r>
            <a:endParaRPr sz="2400">
              <a:solidFill>
                <a:schemeClr val="dk1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2400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с базой знаний клиентов</a:t>
            </a:r>
            <a:endParaRPr sz="2400">
              <a:solidFill>
                <a:schemeClr val="dk1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</p:txBody>
      </p:sp>
      <p:sp>
        <p:nvSpPr>
          <p:cNvPr id="957" name="Google Shape;957;p67"/>
          <p:cNvSpPr txBox="1"/>
          <p:nvPr/>
        </p:nvSpPr>
        <p:spPr>
          <a:xfrm>
            <a:off x="404050" y="1396445"/>
            <a:ext cx="7899600" cy="149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259999" lvl="0" marL="352799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738BD"/>
              </a:buClr>
              <a:buSzPts val="1600"/>
              <a:buFont typeface="Open Sans"/>
              <a:buChar char="➔"/>
            </a:pPr>
            <a:r>
              <a:rPr lang="ru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С</a:t>
            </a:r>
            <a:r>
              <a:rPr lang="ru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труктурирует </a:t>
            </a:r>
            <a:r>
              <a:rPr lang="ru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базу знаний</a:t>
            </a:r>
            <a:r>
              <a:rPr lang="ru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юридических документов</a:t>
            </a: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259999" lvl="0" marL="352799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738BD"/>
              </a:buClr>
              <a:buSzPts val="1600"/>
              <a:buFont typeface="Open Sans"/>
              <a:buChar char="➔"/>
            </a:pPr>
            <a:r>
              <a:rPr lang="ru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Делает саммари по запросу пользователя</a:t>
            </a: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259999" lvl="0" marL="352799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738BD"/>
              </a:buClr>
              <a:buSzPts val="1600"/>
              <a:buFont typeface="Open Sans"/>
              <a:buChar char="➔"/>
            </a:pPr>
            <a:r>
              <a:rPr lang="ru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Предоставляет ссылки на полный документ  </a:t>
            </a: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259999" lvl="0" marL="352799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6738BD"/>
              </a:buClr>
              <a:buSzPts val="1600"/>
              <a:buFont typeface="Open Sans"/>
              <a:buChar char="➔"/>
            </a:pPr>
            <a:r>
              <a:rPr lang="ru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Позволяет открывать разные уровни доступа к базам знаний </a:t>
            </a:r>
            <a:endParaRPr sz="18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58" name="Google Shape;958;p67"/>
          <p:cNvSpPr/>
          <p:nvPr/>
        </p:nvSpPr>
        <p:spPr>
          <a:xfrm>
            <a:off x="2410800" y="3609506"/>
            <a:ext cx="6276600" cy="1145400"/>
          </a:xfrm>
          <a:prstGeom prst="roundRect">
            <a:avLst>
              <a:gd fmla="val 9207" name="adj"/>
            </a:avLst>
          </a:prstGeom>
          <a:solidFill>
            <a:srgbClr val="FFFFFF"/>
          </a:solidFill>
          <a:ln cap="flat" cmpd="sng" w="19050">
            <a:solidFill>
              <a:srgbClr val="6738B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1332000" spcFirstLastPara="1" rIns="180000" wrap="square" tIns="0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ru" sz="1600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Стоимость за год ниже</a:t>
            </a:r>
            <a:r>
              <a:rPr lang="ru" sz="1600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, чем зарплата</a:t>
            </a:r>
            <a:br>
              <a:rPr lang="ru" sz="1600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</a:br>
            <a:r>
              <a:rPr lang="ru" sz="1600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одного младшего юриста</a:t>
            </a:r>
            <a:r>
              <a:rPr lang="ru" sz="1600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 в месяц</a:t>
            </a:r>
            <a:endParaRPr b="0" i="0" sz="16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59" name="Google Shape;959;p67"/>
          <p:cNvSpPr/>
          <p:nvPr/>
        </p:nvSpPr>
        <p:spPr>
          <a:xfrm>
            <a:off x="415600" y="3599375"/>
            <a:ext cx="3019500" cy="1165500"/>
          </a:xfrm>
          <a:prstGeom prst="roundRect">
            <a:avLst>
              <a:gd fmla="val 8781" name="adj"/>
            </a:avLst>
          </a:prstGeom>
          <a:solidFill>
            <a:srgbClr val="6738BD"/>
          </a:solidFill>
          <a:ln>
            <a:noFill/>
          </a:ln>
        </p:spPr>
        <p:txBody>
          <a:bodyPr anchorCtr="0" anchor="ctr" bIns="0" lIns="324000" spcFirstLastPara="1" rIns="180000" wrap="square" tIns="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600">
                <a:solidFill>
                  <a:schemeClr val="lt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Цена от </a:t>
            </a:r>
            <a:br>
              <a:rPr lang="ru" sz="1600">
                <a:solidFill>
                  <a:schemeClr val="lt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</a:br>
            <a:r>
              <a:rPr lang="ru" sz="2400">
                <a:solidFill>
                  <a:srgbClr val="EEFF2D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40 000 </a:t>
            </a:r>
            <a:r>
              <a:rPr lang="ru" sz="2400">
                <a:solidFill>
                  <a:srgbClr val="EEFF2D"/>
                </a:solidFill>
                <a:latin typeface="Inter"/>
                <a:ea typeface="Inter"/>
                <a:cs typeface="Inter"/>
                <a:sym typeface="Inter"/>
              </a:rPr>
              <a:t>₽</a:t>
            </a:r>
            <a:r>
              <a:rPr lang="ru" sz="2400">
                <a:solidFill>
                  <a:srgbClr val="EEFF2D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/год</a:t>
            </a:r>
            <a:endParaRPr sz="2400">
              <a:solidFill>
                <a:srgbClr val="EEFF2D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3" name="Shape 9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" name="Google Shape;964;p68"/>
          <p:cNvSpPr txBox="1"/>
          <p:nvPr>
            <p:ph idx="1" type="body"/>
          </p:nvPr>
        </p:nvSpPr>
        <p:spPr>
          <a:xfrm>
            <a:off x="404050" y="1396450"/>
            <a:ext cx="8520600" cy="1493100"/>
          </a:xfrm>
          <a:prstGeom prst="rect">
            <a:avLst/>
          </a:prstGeom>
        </p:spPr>
        <p:txBody>
          <a:bodyPr anchorCtr="0" anchor="t" bIns="0" lIns="0" spcFirstLastPara="1" rIns="0" wrap="square" tIns="0">
            <a:spAutoFit/>
          </a:bodyPr>
          <a:lstStyle/>
          <a:p>
            <a:pPr indent="-259999" lvl="0" marL="352799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738BD"/>
              </a:buClr>
              <a:buSzPts val="1600"/>
              <a:buFont typeface="Open Sans"/>
              <a:buChar char="➔"/>
            </a:pPr>
            <a:r>
              <a:rPr lang="ru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Н</a:t>
            </a:r>
            <a:r>
              <a:rPr lang="ru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аходит риски в договорах: правовые, репутационные, финансовые</a:t>
            </a:r>
            <a:endParaRPr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259999" lvl="0" marL="352799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738BD"/>
              </a:buClr>
              <a:buSzPts val="1600"/>
              <a:buFont typeface="Open Sans"/>
              <a:buChar char="➔"/>
            </a:pPr>
            <a:r>
              <a:rPr lang="ru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Редактирует формулировки </a:t>
            </a:r>
            <a:endParaRPr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259999" lvl="0" marL="352799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6738BD"/>
              </a:buClr>
              <a:buSzPts val="1600"/>
              <a:buFont typeface="Open Sans"/>
              <a:buChar char="➔"/>
            </a:pPr>
            <a:r>
              <a:rPr lang="ru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Составляет дашборды по рискам</a:t>
            </a:r>
            <a:endParaRPr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259999" lvl="0" marL="352799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6738BD"/>
              </a:buClr>
              <a:buSzPts val="1600"/>
              <a:buFont typeface="Open Sans"/>
              <a:buChar char="➔"/>
            </a:pPr>
            <a:r>
              <a:rPr lang="ru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Выявляет степень </a:t>
            </a:r>
            <a:r>
              <a:rPr lang="ru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опасности наступления рисков</a:t>
            </a:r>
            <a:endParaRPr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65" name="Google Shape;965;p68"/>
          <p:cNvSpPr/>
          <p:nvPr/>
        </p:nvSpPr>
        <p:spPr>
          <a:xfrm>
            <a:off x="404050" y="3599375"/>
            <a:ext cx="3019500" cy="1165500"/>
          </a:xfrm>
          <a:prstGeom prst="roundRect">
            <a:avLst>
              <a:gd fmla="val 8781" name="adj"/>
            </a:avLst>
          </a:prstGeom>
          <a:solidFill>
            <a:srgbClr val="6738BD"/>
          </a:solidFill>
          <a:ln>
            <a:noFill/>
          </a:ln>
        </p:spPr>
        <p:txBody>
          <a:bodyPr anchorCtr="0" anchor="ctr" bIns="0" lIns="324000" spcFirstLastPara="1" rIns="180000" wrap="square" tIns="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600">
                <a:solidFill>
                  <a:schemeClr val="lt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Стоимость</a:t>
            </a:r>
            <a:br>
              <a:rPr lang="ru" sz="1600">
                <a:solidFill>
                  <a:schemeClr val="lt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</a:br>
            <a:r>
              <a:rPr lang="ru" sz="2400">
                <a:solidFill>
                  <a:srgbClr val="EEFF2D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1 100 </a:t>
            </a:r>
            <a:r>
              <a:rPr lang="ru" sz="2400">
                <a:solidFill>
                  <a:srgbClr val="EEFF2D"/>
                </a:solidFill>
                <a:latin typeface="Inter SemiBold"/>
                <a:ea typeface="Inter SemiBold"/>
                <a:cs typeface="Inter SemiBold"/>
                <a:sym typeface="Inter SemiBold"/>
              </a:rPr>
              <a:t>₽</a:t>
            </a:r>
            <a:r>
              <a:rPr lang="ru" sz="2400">
                <a:solidFill>
                  <a:srgbClr val="EEFF2D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/месяц</a:t>
            </a:r>
            <a:endParaRPr sz="2400">
              <a:solidFill>
                <a:srgbClr val="EEFF2D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</p:txBody>
      </p:sp>
      <p:sp>
        <p:nvSpPr>
          <p:cNvPr id="966" name="Google Shape;966;p68"/>
          <p:cNvSpPr txBox="1"/>
          <p:nvPr/>
        </p:nvSpPr>
        <p:spPr>
          <a:xfrm>
            <a:off x="340953" y="231529"/>
            <a:ext cx="8382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72000" spcFirstLastPara="1" rIns="91400" wrap="square" tIns="914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2400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Право </a:t>
            </a:r>
            <a:r>
              <a:rPr lang="ru" sz="2400">
                <a:solidFill>
                  <a:srgbClr val="6738BD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(</a:t>
            </a:r>
            <a:r>
              <a:rPr lang="ru" sz="2400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договоры</a:t>
            </a:r>
            <a:r>
              <a:rPr lang="ru" sz="2400">
                <a:solidFill>
                  <a:srgbClr val="6738BD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)</a:t>
            </a:r>
            <a:r>
              <a:rPr lang="ru" sz="2400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 — AI-агент для работы с рисками</a:t>
            </a:r>
            <a:endParaRPr sz="2400">
              <a:solidFill>
                <a:schemeClr val="dk1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69"/>
          <p:cNvSpPr txBox="1"/>
          <p:nvPr>
            <p:ph idx="1" type="body"/>
          </p:nvPr>
        </p:nvSpPr>
        <p:spPr>
          <a:xfrm>
            <a:off x="404050" y="1320250"/>
            <a:ext cx="7373700" cy="2727600"/>
          </a:xfrm>
          <a:prstGeom prst="rect">
            <a:avLst/>
          </a:prstGeom>
        </p:spPr>
        <p:txBody>
          <a:bodyPr anchorCtr="0" anchor="t" bIns="0" lIns="0" spcFirstLastPara="1" rIns="0" wrap="square" tIns="0">
            <a:spAutoFit/>
          </a:bodyPr>
          <a:lstStyle/>
          <a:p>
            <a:pPr indent="-259999" lvl="0" marL="352799" rtl="0" algn="l">
              <a:spcBef>
                <a:spcPts val="1200"/>
              </a:spcBef>
              <a:spcAft>
                <a:spcPts val="0"/>
              </a:spcAft>
              <a:buClr>
                <a:srgbClr val="6738BD"/>
              </a:buClr>
              <a:buSzPts val="1600"/>
              <a:buFont typeface="Open Sans"/>
              <a:buChar char="➔"/>
            </a:pPr>
            <a:r>
              <a:rPr lang="ru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Отвечает на любые вопросы по материалам дела</a:t>
            </a:r>
            <a:br>
              <a:rPr lang="ru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ru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в диалоговом формате</a:t>
            </a:r>
            <a:endParaRPr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259999" lvl="0" marL="352799" rtl="0" algn="l">
              <a:spcBef>
                <a:spcPts val="1000"/>
              </a:spcBef>
              <a:spcAft>
                <a:spcPts val="0"/>
              </a:spcAft>
              <a:buClr>
                <a:srgbClr val="6738BD"/>
              </a:buClr>
              <a:buSzPts val="1600"/>
              <a:buFont typeface="Open Sans"/>
              <a:buChar char="➔"/>
            </a:pPr>
            <a:r>
              <a:rPr lang="ru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Самостоятельно анализирует документы </a:t>
            </a:r>
            <a:r>
              <a:rPr lang="ru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и доводы</a:t>
            </a:r>
            <a:endParaRPr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259999" lvl="0" marL="352799" rtl="0" algn="l">
              <a:spcBef>
                <a:spcPts val="1000"/>
              </a:spcBef>
              <a:spcAft>
                <a:spcPts val="0"/>
              </a:spcAft>
              <a:buClr>
                <a:srgbClr val="6738BD"/>
              </a:buClr>
              <a:buSzPts val="1600"/>
              <a:buFont typeface="Open Sans"/>
              <a:buChar char="➔"/>
            </a:pPr>
            <a:r>
              <a:rPr lang="ru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Открывает доступ к ключевым аргументам сторон</a:t>
            </a:r>
            <a:br>
              <a:rPr lang="ru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ru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и значимым актам</a:t>
            </a:r>
            <a:endParaRPr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259999" lvl="0" marL="352799" rtl="0" algn="l">
              <a:spcBef>
                <a:spcPts val="1000"/>
              </a:spcBef>
              <a:spcAft>
                <a:spcPts val="0"/>
              </a:spcAft>
              <a:buClr>
                <a:srgbClr val="6738BD"/>
              </a:buClr>
              <a:buSzPts val="1600"/>
              <a:buFont typeface="Open Sans"/>
              <a:buChar char="➔"/>
            </a:pPr>
            <a:r>
              <a:rPr lang="ru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Предоставляет быстрый доступ к ключевым делам</a:t>
            </a:r>
            <a:endParaRPr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259999" lvl="0" marL="352799" rtl="0" algn="l">
              <a:spcBef>
                <a:spcPts val="1200"/>
              </a:spcBef>
              <a:spcAft>
                <a:spcPts val="1000"/>
              </a:spcAft>
              <a:buClr>
                <a:srgbClr val="6738BD"/>
              </a:buClr>
              <a:buSzPts val="1600"/>
              <a:buFont typeface="Open Sans"/>
              <a:buChar char="➔"/>
            </a:pPr>
            <a:r>
              <a:rPr lang="ru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Формирует AI-сводки об обновлениях в избранных делах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72" name="Google Shape;972;p69"/>
          <p:cNvSpPr txBox="1"/>
          <p:nvPr/>
        </p:nvSpPr>
        <p:spPr>
          <a:xfrm>
            <a:off x="340953" y="231529"/>
            <a:ext cx="83820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72000" spcFirstLastPara="1" rIns="91400" wrap="square" tIns="914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2400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Право </a:t>
            </a:r>
            <a:r>
              <a:rPr lang="ru" sz="2400">
                <a:solidFill>
                  <a:srgbClr val="6738BD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(</a:t>
            </a:r>
            <a:r>
              <a:rPr lang="ru" sz="2400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диалог</a:t>
            </a:r>
            <a:r>
              <a:rPr lang="ru" sz="2400">
                <a:solidFill>
                  <a:srgbClr val="6738BD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)</a:t>
            </a:r>
            <a:r>
              <a:rPr lang="ru" sz="2400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 — AI-агент для работы</a:t>
            </a:r>
            <a:br>
              <a:rPr lang="ru" sz="2400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</a:br>
            <a:r>
              <a:rPr lang="ru" sz="2400"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с материалами судебных дел</a:t>
            </a:r>
            <a:endParaRPr sz="2400">
              <a:solidFill>
                <a:schemeClr val="dk1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Pravo ru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5837D0"/>
      </a:accent1>
      <a:accent2>
        <a:srgbClr val="212121"/>
      </a:accent2>
      <a:accent3>
        <a:srgbClr val="F3ECFF"/>
      </a:accent3>
      <a:accent4>
        <a:srgbClr val="EEFF2D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